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Lato Black" panose="020B0604020202020204" charset="0"/>
      <p:bold r:id="rId24"/>
      <p:boldItalic r:id="rId25"/>
    </p:embeddedFont>
    <p:embeddedFont>
      <p:font typeface="Libre Baskerville" panose="020B0604020202020204" charset="0"/>
      <p:bold r:id="rId26"/>
    </p:embeddedFont>
    <p:embeddedFont>
      <p:font typeface="Lusitana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b4ef8e7e8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eb4ef8e7e8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eb4ef8e7e8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2eb4ef8e7e8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eb4ef8e7e8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2eb4ef8e7e8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eb4ef8e7e8_1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2eb4ef8e7e8_1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eb4ef8e7e8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2eb4ef8e7e8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eb4ef8e7e8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eb4ef8e7e8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eb4ef8e7e8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eb4ef8e7e8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b4ef8e7e8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2eb4ef8e7e8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eb4ef8e7e8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2eb4ef8e7e8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eb4ef8e7e8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2eb4ef8e7e8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eb4ef8e7e8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2eb4ef8e7e8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eb4ef8e7e8_1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2eb4ef8e7e8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eb4ef8e7e8_1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2eb4ef8e7e8_1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628650" y="534286"/>
            <a:ext cx="7886700" cy="73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Lusitana"/>
              <a:buNone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>
  <p:cSld name="1_Title and Vertical 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628650" y="534286"/>
            <a:ext cx="7886700" cy="73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Lusitana"/>
              <a:buNone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usitana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5"/>
          <p:cNvSpPr/>
          <p:nvPr/>
        </p:nvSpPr>
        <p:spPr>
          <a:xfrm rot="10800000" flipH="1">
            <a:off x="1161011" y="2633387"/>
            <a:ext cx="6846038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628650" y="510363"/>
            <a:ext cx="7886700" cy="757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Lusitana"/>
              <a:buNone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usitana"/>
              <a:buNone/>
              <a:defRPr sz="4500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  <a:latin typeface="Lusitana"/>
                <a:ea typeface="Lusitana"/>
                <a:cs typeface="Lusitana"/>
                <a:sym typeface="Lusitana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628650" y="462516"/>
            <a:ext cx="78867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Lusitana"/>
              <a:buNone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628650" y="462516"/>
            <a:ext cx="78867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Lusitana"/>
              <a:buNone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628650" y="57687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Lusitana"/>
              <a:buNone/>
              <a:defRPr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629841" y="558209"/>
            <a:ext cx="2949178" cy="98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itana"/>
              <a:buNone/>
              <a:defRPr sz="2400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629841" y="558209"/>
            <a:ext cx="2949178" cy="98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itana"/>
              <a:buNone/>
              <a:defRPr sz="2400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510363"/>
            <a:ext cx="7886700" cy="757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Lusitana"/>
              <a:buNone/>
              <a:defRPr sz="3300" b="0" i="0" u="none" strike="noStrike" cap="none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8D55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/>
          <p:nvPr/>
        </p:nvSpPr>
        <p:spPr>
          <a:xfrm>
            <a:off x="67541" y="72737"/>
            <a:ext cx="9008918" cy="49980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0084" y="1638226"/>
            <a:ext cx="1566645" cy="156664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4"/>
          <p:cNvSpPr txBox="1"/>
          <p:nvPr/>
        </p:nvSpPr>
        <p:spPr>
          <a:xfrm>
            <a:off x="2229716" y="541691"/>
            <a:ext cx="4684568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 you have graphics? Place them here.</a:t>
            </a:r>
            <a:endParaRPr sz="1100"/>
          </a:p>
        </p:txBody>
      </p:sp>
      <p:sp>
        <p:nvSpPr>
          <p:cNvPr id="241" name="Google Shape;241;p34"/>
          <p:cNvSpPr txBox="1"/>
          <p:nvPr/>
        </p:nvSpPr>
        <p:spPr>
          <a:xfrm>
            <a:off x="722168" y="3530889"/>
            <a:ext cx="2502478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Caption</a:t>
            </a:r>
            <a:endParaRPr sz="1100"/>
          </a:p>
        </p:txBody>
      </p:sp>
      <p:sp>
        <p:nvSpPr>
          <p:cNvPr id="242" name="Google Shape;242;p34"/>
          <p:cNvSpPr txBox="1"/>
          <p:nvPr/>
        </p:nvSpPr>
        <p:spPr>
          <a:xfrm>
            <a:off x="3320761" y="3530889"/>
            <a:ext cx="2502478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Caption</a:t>
            </a:r>
            <a:endParaRPr sz="1100"/>
          </a:p>
        </p:txBody>
      </p:sp>
      <p:sp>
        <p:nvSpPr>
          <p:cNvPr id="243" name="Google Shape;243;p34"/>
          <p:cNvSpPr txBox="1"/>
          <p:nvPr/>
        </p:nvSpPr>
        <p:spPr>
          <a:xfrm>
            <a:off x="5919355" y="3530889"/>
            <a:ext cx="2502478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Caption</a:t>
            </a:r>
            <a:endParaRPr sz="1100"/>
          </a:p>
        </p:txBody>
      </p:sp>
      <p:pic>
        <p:nvPicPr>
          <p:cNvPr id="244" name="Google Shape;24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8677" y="1638226"/>
            <a:ext cx="1566645" cy="156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271" y="1638226"/>
            <a:ext cx="1566645" cy="156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58;p35">
            <a:extLst>
              <a:ext uri="{FF2B5EF4-FFF2-40B4-BE49-F238E27FC236}">
                <a16:creationId xmlns:a16="http://schemas.microsoft.com/office/drawing/2014/main" id="{60A17752-B3A6-4A3C-9DDF-BF4A86ABEE1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biLevel thresh="75000"/>
          </a:blip>
          <a:srcRect/>
          <a:stretch/>
        </p:blipFill>
        <p:spPr>
          <a:xfrm>
            <a:off x="7614295" y="4751535"/>
            <a:ext cx="1451774" cy="310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/>
          <p:nvPr/>
        </p:nvSpPr>
        <p:spPr>
          <a:xfrm>
            <a:off x="4639541" y="127044"/>
            <a:ext cx="4426528" cy="4925291"/>
          </a:xfrm>
          <a:prstGeom prst="rect">
            <a:avLst/>
          </a:prstGeom>
          <a:solidFill>
            <a:srgbClr val="E9F8FF"/>
          </a:solidFill>
          <a:ln w="9525" cap="flat" cmpd="sng">
            <a:solidFill>
              <a:srgbClr val="E9F8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" name="Google Shape;252;p35"/>
          <p:cNvGrpSpPr/>
          <p:nvPr/>
        </p:nvGrpSpPr>
        <p:grpSpPr>
          <a:xfrm>
            <a:off x="717917" y="2253059"/>
            <a:ext cx="3115384" cy="735872"/>
            <a:chOff x="0" y="47625"/>
            <a:chExt cx="8307691" cy="1962323"/>
          </a:xfrm>
        </p:grpSpPr>
        <p:sp>
          <p:nvSpPr>
            <p:cNvPr id="253" name="Google Shape;253;p35"/>
            <p:cNvSpPr txBox="1"/>
            <p:nvPr/>
          </p:nvSpPr>
          <p:spPr>
            <a:xfrm>
              <a:off x="478540" y="1291802"/>
              <a:ext cx="7350607" cy="718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0" i="0" u="none" strike="noStrike" cap="non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Insert Caption</a:t>
              </a:r>
              <a:endParaRPr sz="1100"/>
            </a:p>
          </p:txBody>
        </p:sp>
        <p:sp>
          <p:nvSpPr>
            <p:cNvPr id="254" name="Google Shape;254;p35"/>
            <p:cNvSpPr txBox="1"/>
            <p:nvPr/>
          </p:nvSpPr>
          <p:spPr>
            <a:xfrm>
              <a:off x="0" y="47625"/>
              <a:ext cx="8307691" cy="897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i="0" u="none" strike="noStrike" cap="none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Insert Statistic</a:t>
              </a:r>
              <a:endParaRPr sz="1100"/>
            </a:p>
          </p:txBody>
        </p:sp>
      </p:grpSp>
      <p:grpSp>
        <p:nvGrpSpPr>
          <p:cNvPr id="255" name="Google Shape;255;p35"/>
          <p:cNvGrpSpPr/>
          <p:nvPr/>
        </p:nvGrpSpPr>
        <p:grpSpPr>
          <a:xfrm>
            <a:off x="5264885" y="2253059"/>
            <a:ext cx="3115384" cy="735872"/>
            <a:chOff x="0" y="47625"/>
            <a:chExt cx="8307691" cy="1962323"/>
          </a:xfrm>
        </p:grpSpPr>
        <p:sp>
          <p:nvSpPr>
            <p:cNvPr id="256" name="Google Shape;256;p35"/>
            <p:cNvSpPr txBox="1"/>
            <p:nvPr/>
          </p:nvSpPr>
          <p:spPr>
            <a:xfrm>
              <a:off x="478540" y="1291802"/>
              <a:ext cx="7350607" cy="718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Insert Caption</a:t>
              </a:r>
              <a:endParaRPr sz="1100"/>
            </a:p>
          </p:txBody>
        </p:sp>
        <p:sp>
          <p:nvSpPr>
            <p:cNvPr id="257" name="Google Shape;257;p35"/>
            <p:cNvSpPr txBox="1"/>
            <p:nvPr/>
          </p:nvSpPr>
          <p:spPr>
            <a:xfrm>
              <a:off x="0" y="47625"/>
              <a:ext cx="8307691" cy="897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i="0" u="none" strike="noStrike" cap="none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Insert Statistic</a:t>
              </a:r>
              <a:endParaRPr sz="1100"/>
            </a:p>
          </p:txBody>
        </p:sp>
      </p:grpSp>
      <p:pic>
        <p:nvPicPr>
          <p:cNvPr id="258" name="Google Shape;258;p35"/>
          <p:cNvPicPr preferRelativeResize="0"/>
          <p:nvPr/>
        </p:nvPicPr>
        <p:blipFill rotWithShape="1">
          <a:blip r:embed="rId3">
            <a:alphaModFix/>
            <a:biLevel thresh="75000"/>
          </a:blip>
          <a:srcRect/>
          <a:stretch/>
        </p:blipFill>
        <p:spPr>
          <a:xfrm>
            <a:off x="7614295" y="4751535"/>
            <a:ext cx="1451774" cy="310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/>
          <p:nvPr/>
        </p:nvSpPr>
        <p:spPr>
          <a:xfrm>
            <a:off x="114300" y="109105"/>
            <a:ext cx="4426528" cy="4925291"/>
          </a:xfrm>
          <a:prstGeom prst="rect">
            <a:avLst/>
          </a:prstGeom>
          <a:solidFill>
            <a:srgbClr val="68346C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" name="Google Shape;264;p36"/>
          <p:cNvGrpSpPr/>
          <p:nvPr/>
        </p:nvGrpSpPr>
        <p:grpSpPr>
          <a:xfrm>
            <a:off x="717917" y="2253059"/>
            <a:ext cx="3115384" cy="735872"/>
            <a:chOff x="0" y="47625"/>
            <a:chExt cx="8307691" cy="1962323"/>
          </a:xfrm>
        </p:grpSpPr>
        <p:sp>
          <p:nvSpPr>
            <p:cNvPr id="265" name="Google Shape;265;p36"/>
            <p:cNvSpPr txBox="1"/>
            <p:nvPr/>
          </p:nvSpPr>
          <p:spPr>
            <a:xfrm>
              <a:off x="478540" y="1291802"/>
              <a:ext cx="7350607" cy="718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0" i="0" u="none" strike="noStrike" cap="non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Insert Caption</a:t>
              </a:r>
              <a:endParaRPr sz="1100"/>
            </a:p>
          </p:txBody>
        </p:sp>
        <p:sp>
          <p:nvSpPr>
            <p:cNvPr id="266" name="Google Shape;266;p36"/>
            <p:cNvSpPr txBox="1"/>
            <p:nvPr/>
          </p:nvSpPr>
          <p:spPr>
            <a:xfrm>
              <a:off x="0" y="47625"/>
              <a:ext cx="8307691" cy="897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i="0" u="none" strike="noStrike" cap="none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Insert Statistic</a:t>
              </a:r>
              <a:endParaRPr sz="1100"/>
            </a:p>
          </p:txBody>
        </p:sp>
      </p:grpSp>
      <p:grpSp>
        <p:nvGrpSpPr>
          <p:cNvPr id="267" name="Google Shape;267;p36"/>
          <p:cNvGrpSpPr/>
          <p:nvPr/>
        </p:nvGrpSpPr>
        <p:grpSpPr>
          <a:xfrm>
            <a:off x="5264885" y="2253059"/>
            <a:ext cx="3115384" cy="735872"/>
            <a:chOff x="0" y="47625"/>
            <a:chExt cx="8307691" cy="1962323"/>
          </a:xfrm>
        </p:grpSpPr>
        <p:sp>
          <p:nvSpPr>
            <p:cNvPr id="268" name="Google Shape;268;p36"/>
            <p:cNvSpPr txBox="1"/>
            <p:nvPr/>
          </p:nvSpPr>
          <p:spPr>
            <a:xfrm>
              <a:off x="478540" y="1291802"/>
              <a:ext cx="7350607" cy="718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Insert Caption</a:t>
              </a:r>
              <a:endParaRPr sz="1100"/>
            </a:p>
          </p:txBody>
        </p:sp>
        <p:sp>
          <p:nvSpPr>
            <p:cNvPr id="269" name="Google Shape;269;p36"/>
            <p:cNvSpPr txBox="1"/>
            <p:nvPr/>
          </p:nvSpPr>
          <p:spPr>
            <a:xfrm>
              <a:off x="0" y="47625"/>
              <a:ext cx="8307691" cy="897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i="0" u="none" strike="noStrike" cap="none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Insert Statistic</a:t>
              </a:r>
              <a:endParaRPr sz="1100"/>
            </a:p>
          </p:txBody>
        </p:sp>
      </p:grpSp>
      <p:pic>
        <p:nvPicPr>
          <p:cNvPr id="10" name="Google Shape;17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6018" y="4660013"/>
            <a:ext cx="1589593" cy="374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7"/>
          <p:cNvPicPr preferRelativeResize="0"/>
          <p:nvPr/>
        </p:nvPicPr>
        <p:blipFill rotWithShape="1">
          <a:blip r:embed="rId3">
            <a:alphaModFix/>
          </a:blip>
          <a:srcRect t="5663" b="12270"/>
          <a:stretch/>
        </p:blipFill>
        <p:spPr>
          <a:xfrm>
            <a:off x="228011" y="196130"/>
            <a:ext cx="8726894" cy="47745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37"/>
          <p:cNvGrpSpPr/>
          <p:nvPr/>
        </p:nvGrpSpPr>
        <p:grpSpPr>
          <a:xfrm>
            <a:off x="-403" y="911276"/>
            <a:ext cx="9144817" cy="3344285"/>
            <a:chOff x="55839" y="-2"/>
            <a:chExt cx="26240509" cy="8918094"/>
          </a:xfrm>
        </p:grpSpPr>
        <p:sp>
          <p:nvSpPr>
            <p:cNvPr id="277" name="Google Shape;277;p37"/>
            <p:cNvSpPr/>
            <p:nvPr/>
          </p:nvSpPr>
          <p:spPr>
            <a:xfrm>
              <a:off x="55839" y="-2"/>
              <a:ext cx="26240509" cy="89180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7"/>
            <p:cNvSpPr txBox="1"/>
            <p:nvPr/>
          </p:nvSpPr>
          <p:spPr>
            <a:xfrm>
              <a:off x="638151" y="921620"/>
              <a:ext cx="24964200" cy="226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i="0" u="none" strike="noStrike" cap="none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Thanks for joining – be sure to complete our session evaluation </a:t>
              </a:r>
              <a:endParaRPr sz="2400" b="1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279" name="Google Shape;279;p37"/>
            <p:cNvSpPr txBox="1"/>
            <p:nvPr/>
          </p:nvSpPr>
          <p:spPr>
            <a:xfrm>
              <a:off x="8466666" y="4044846"/>
              <a:ext cx="93072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123 Anywhere St., Any City, State, Country 12345</a:t>
              </a:r>
              <a:endParaRPr sz="1100"/>
            </a:p>
          </p:txBody>
        </p:sp>
        <p:sp>
          <p:nvSpPr>
            <p:cNvPr id="280" name="Google Shape;280;p37"/>
            <p:cNvSpPr txBox="1"/>
            <p:nvPr/>
          </p:nvSpPr>
          <p:spPr>
            <a:xfrm>
              <a:off x="8980054" y="3260946"/>
              <a:ext cx="82803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4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0" i="0" u="none" strike="noStrike" cap="none">
                  <a:solidFill>
                    <a:srgbClr val="000000"/>
                  </a:solidFill>
                  <a:latin typeface="Lato Black"/>
                  <a:ea typeface="Lato Black"/>
                  <a:cs typeface="Lato Black"/>
                  <a:sym typeface="Lato Black"/>
                </a:rPr>
                <a:t>Contact us for further questions</a:t>
              </a:r>
              <a:endParaRPr sz="1100"/>
            </a:p>
          </p:txBody>
        </p:sp>
        <p:sp>
          <p:nvSpPr>
            <p:cNvPr id="281" name="Google Shape;281;p37"/>
            <p:cNvSpPr txBox="1"/>
            <p:nvPr/>
          </p:nvSpPr>
          <p:spPr>
            <a:xfrm>
              <a:off x="8466666" y="5813416"/>
              <a:ext cx="93072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hello@reallygreatsite.com</a:t>
              </a:r>
              <a:endParaRPr sz="1100"/>
            </a:p>
          </p:txBody>
        </p:sp>
        <p:sp>
          <p:nvSpPr>
            <p:cNvPr id="282" name="Google Shape;282;p37"/>
            <p:cNvSpPr txBox="1"/>
            <p:nvPr/>
          </p:nvSpPr>
          <p:spPr>
            <a:xfrm>
              <a:off x="8980054" y="5029518"/>
              <a:ext cx="82803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4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Email address</a:t>
              </a:r>
              <a:endParaRPr sz="1100"/>
            </a:p>
          </p:txBody>
        </p:sp>
        <p:sp>
          <p:nvSpPr>
            <p:cNvPr id="283" name="Google Shape;283;p37"/>
            <p:cNvSpPr txBox="1"/>
            <p:nvPr/>
          </p:nvSpPr>
          <p:spPr>
            <a:xfrm>
              <a:off x="8466666" y="7619126"/>
              <a:ext cx="93072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(123) 456 7890</a:t>
              </a:r>
              <a:endParaRPr sz="1100"/>
            </a:p>
          </p:txBody>
        </p:sp>
        <p:sp>
          <p:nvSpPr>
            <p:cNvPr id="284" name="Google Shape;284;p37"/>
            <p:cNvSpPr txBox="1"/>
            <p:nvPr/>
          </p:nvSpPr>
          <p:spPr>
            <a:xfrm>
              <a:off x="8980054" y="6835228"/>
              <a:ext cx="82803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4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Phone number</a:t>
              </a:r>
              <a:endParaRPr sz="11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514350" y="3031829"/>
            <a:ext cx="8115300" cy="15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6"/>
          <p:cNvSpPr txBox="1"/>
          <p:nvPr/>
        </p:nvSpPr>
        <p:spPr>
          <a:xfrm>
            <a:off x="514350" y="2126612"/>
            <a:ext cx="6951761" cy="65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0" i="0" u="none" strike="noStrike" cap="none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rPr>
              <a:t>Session Name</a:t>
            </a:r>
            <a:endParaRPr sz="1100"/>
          </a:p>
        </p:txBody>
      </p:sp>
      <p:sp>
        <p:nvSpPr>
          <p:cNvPr id="146" name="Google Shape;146;p26"/>
          <p:cNvSpPr txBox="1"/>
          <p:nvPr/>
        </p:nvSpPr>
        <p:spPr>
          <a:xfrm>
            <a:off x="514350" y="3168960"/>
            <a:ext cx="6951761" cy="471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0" i="0" u="none" strike="noStrike" cap="none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rPr>
              <a:t>Presenter Names</a:t>
            </a:r>
            <a:endParaRPr sz="1100"/>
          </a:p>
        </p:txBody>
      </p:sp>
      <p:sp>
        <p:nvSpPr>
          <p:cNvPr id="147" name="Google Shape;147;p26"/>
          <p:cNvSpPr txBox="1"/>
          <p:nvPr/>
        </p:nvSpPr>
        <p:spPr>
          <a:xfrm>
            <a:off x="2586239" y="4764881"/>
            <a:ext cx="6378337" cy="32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575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Lusitana"/>
                <a:ea typeface="Lusitana"/>
                <a:cs typeface="Lusitana"/>
                <a:sym typeface="Lusitana"/>
              </a:rPr>
              <a:t>The 2024 Strategic Enrollment Management Conference</a:t>
            </a:r>
            <a:endParaRPr sz="1600" b="0" i="0" u="none" strike="noStrike" cap="none">
              <a:solidFill>
                <a:schemeClr val="lt1"/>
              </a:solidFill>
              <a:latin typeface="Lusitana"/>
              <a:ea typeface="Lusitana"/>
              <a:cs typeface="Lusitana"/>
              <a:sym typeface="Lusitana"/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4983" y="4390498"/>
            <a:ext cx="1589593" cy="374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81960"/>
          </a:schemeClr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/>
          <p:nvPr/>
        </p:nvSpPr>
        <p:spPr>
          <a:xfrm>
            <a:off x="3086100" y="81649"/>
            <a:ext cx="5979967" cy="4980201"/>
          </a:xfrm>
          <a:prstGeom prst="rect">
            <a:avLst/>
          </a:prstGeom>
          <a:solidFill>
            <a:srgbClr val="68346C"/>
          </a:solidFill>
          <a:ln w="12700" cap="flat" cmpd="sng">
            <a:solidFill>
              <a:srgbClr val="68346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7"/>
          <p:cNvSpPr/>
          <p:nvPr/>
        </p:nvSpPr>
        <p:spPr>
          <a:xfrm>
            <a:off x="2904260" y="84606"/>
            <a:ext cx="6161809" cy="497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27"/>
          <p:cNvGrpSpPr/>
          <p:nvPr/>
        </p:nvGrpSpPr>
        <p:grpSpPr>
          <a:xfrm>
            <a:off x="3336059" y="496491"/>
            <a:ext cx="5295900" cy="1474933"/>
            <a:chOff x="0" y="-47625"/>
            <a:chExt cx="14122401" cy="3933153"/>
          </a:xfrm>
        </p:grpSpPr>
        <p:sp>
          <p:nvSpPr>
            <p:cNvPr id="156" name="Google Shape;156;p27"/>
            <p:cNvSpPr txBox="1"/>
            <p:nvPr/>
          </p:nvSpPr>
          <p:spPr>
            <a:xfrm>
              <a:off x="6158" y="2511947"/>
              <a:ext cx="14116243" cy="1373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76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0" i="0" u="none" strike="noStrike" cap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Introduce yourself, your institutions, and anything else you'd like to add.</a:t>
              </a:r>
              <a:endParaRPr sz="1100"/>
            </a:p>
          </p:txBody>
        </p:sp>
        <p:sp>
          <p:nvSpPr>
            <p:cNvPr id="157" name="Google Shape;157;p27"/>
            <p:cNvSpPr txBox="1"/>
            <p:nvPr/>
          </p:nvSpPr>
          <p:spPr>
            <a:xfrm>
              <a:off x="0" y="-47625"/>
              <a:ext cx="11418035" cy="9947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i="0" u="none" strike="noStrike" cap="none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About Us</a:t>
              </a:r>
              <a:endParaRPr sz="1100"/>
            </a:p>
          </p:txBody>
        </p:sp>
        <p:sp>
          <p:nvSpPr>
            <p:cNvPr id="158" name="Google Shape;158;p27"/>
            <p:cNvSpPr txBox="1"/>
            <p:nvPr/>
          </p:nvSpPr>
          <p:spPr>
            <a:xfrm>
              <a:off x="0" y="1336310"/>
              <a:ext cx="8539019" cy="538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7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9" name="Google Shape;159;p27"/>
          <p:cNvPicPr preferRelativeResize="0"/>
          <p:nvPr/>
        </p:nvPicPr>
        <p:blipFill rotWithShape="1">
          <a:blip r:embed="rId3">
            <a:alphaModFix/>
          </a:blip>
          <a:srcRect l="31557" r="31557"/>
          <a:stretch/>
        </p:blipFill>
        <p:spPr>
          <a:xfrm>
            <a:off x="77467" y="81649"/>
            <a:ext cx="2754520" cy="498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2;p28">
            <a:extLst>
              <a:ext uri="{FF2B5EF4-FFF2-40B4-BE49-F238E27FC236}">
                <a16:creationId xmlns:a16="http://schemas.microsoft.com/office/drawing/2014/main" id="{5A736299-53B7-4A85-9084-8FE18719570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7010" y="4629150"/>
            <a:ext cx="1589593" cy="374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8552" y="81649"/>
            <a:ext cx="7469248" cy="496506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/>
          <p:nvPr/>
        </p:nvSpPr>
        <p:spPr>
          <a:xfrm>
            <a:off x="77933" y="81649"/>
            <a:ext cx="5434445" cy="49772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" name="Google Shape;167;p28"/>
          <p:cNvGrpSpPr/>
          <p:nvPr/>
        </p:nvGrpSpPr>
        <p:grpSpPr>
          <a:xfrm>
            <a:off x="514350" y="1552835"/>
            <a:ext cx="4373418" cy="2035564"/>
            <a:chOff x="0" y="-47625"/>
            <a:chExt cx="11662448" cy="5428170"/>
          </a:xfrm>
        </p:grpSpPr>
        <p:sp>
          <p:nvSpPr>
            <p:cNvPr id="168" name="Google Shape;168;p28"/>
            <p:cNvSpPr txBox="1"/>
            <p:nvPr/>
          </p:nvSpPr>
          <p:spPr>
            <a:xfrm>
              <a:off x="0" y="3226109"/>
              <a:ext cx="11662448" cy="2154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773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Topic 1</a:t>
              </a:r>
              <a:endParaRPr sz="1100"/>
            </a:p>
            <a:p>
              <a:pPr marL="0" marR="0" lvl="0" indent="0" algn="l" rtl="0">
                <a:lnSpc>
                  <a:spcPct val="14003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Topic 1</a:t>
              </a:r>
              <a:endParaRPr sz="1100"/>
            </a:p>
            <a:p>
              <a:pPr marL="0" marR="0" lvl="0" indent="0" algn="l" rtl="0">
                <a:lnSpc>
                  <a:spcPct val="14003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Topic 3</a:t>
              </a:r>
              <a:endParaRPr sz="1100"/>
            </a:p>
          </p:txBody>
        </p:sp>
        <p:sp>
          <p:nvSpPr>
            <p:cNvPr id="169" name="Google Shape;169;p28"/>
            <p:cNvSpPr txBox="1"/>
            <p:nvPr/>
          </p:nvSpPr>
          <p:spPr>
            <a:xfrm>
              <a:off x="0" y="-47625"/>
              <a:ext cx="9831692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i="0" u="none" strike="noStrike" cap="none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Overview</a:t>
              </a:r>
              <a:endParaRPr sz="1100"/>
            </a:p>
          </p:txBody>
        </p:sp>
        <p:sp>
          <p:nvSpPr>
            <p:cNvPr id="170" name="Google Shape;170;p28"/>
            <p:cNvSpPr txBox="1"/>
            <p:nvPr/>
          </p:nvSpPr>
          <p:spPr>
            <a:xfrm>
              <a:off x="0" y="2202411"/>
              <a:ext cx="8086436" cy="538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2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What We Will Be Discussing</a:t>
              </a:r>
              <a:endParaRPr sz="1100"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0" y="1532428"/>
              <a:ext cx="4488873" cy="193964"/>
            </a:xfrm>
            <a:prstGeom prst="rect">
              <a:avLst/>
            </a:prstGeom>
            <a:solidFill>
              <a:srgbClr val="007DB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2" name="Google Shape;17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7010" y="4629150"/>
            <a:ext cx="1589593" cy="374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9"/>
          <p:cNvPicPr preferRelativeResize="0"/>
          <p:nvPr/>
        </p:nvPicPr>
        <p:blipFill rotWithShape="1">
          <a:blip r:embed="rId3">
            <a:alphaModFix/>
          </a:blip>
          <a:srcRect b="17063"/>
          <a:stretch/>
        </p:blipFill>
        <p:spPr>
          <a:xfrm>
            <a:off x="235582" y="169603"/>
            <a:ext cx="8672837" cy="48042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29"/>
          <p:cNvGrpSpPr/>
          <p:nvPr/>
        </p:nvGrpSpPr>
        <p:grpSpPr>
          <a:xfrm>
            <a:off x="587086" y="1511214"/>
            <a:ext cx="7969828" cy="2121073"/>
            <a:chOff x="0" y="0"/>
            <a:chExt cx="21252873" cy="5656195"/>
          </a:xfrm>
        </p:grpSpPr>
        <p:sp>
          <p:nvSpPr>
            <p:cNvPr id="179" name="Google Shape;179;p29"/>
            <p:cNvSpPr/>
            <p:nvPr/>
          </p:nvSpPr>
          <p:spPr>
            <a:xfrm>
              <a:off x="0" y="0"/>
              <a:ext cx="21252873" cy="56561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9"/>
            <p:cNvSpPr txBox="1"/>
            <p:nvPr/>
          </p:nvSpPr>
          <p:spPr>
            <a:xfrm>
              <a:off x="922942" y="3934751"/>
              <a:ext cx="19240113" cy="769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3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Lay out the "what" of your session, and why it was important.</a:t>
              </a:r>
              <a:endParaRPr sz="1100"/>
            </a:p>
          </p:txBody>
        </p:sp>
        <p:sp>
          <p:nvSpPr>
            <p:cNvPr id="181" name="Google Shape;181;p29"/>
            <p:cNvSpPr txBox="1"/>
            <p:nvPr/>
          </p:nvSpPr>
          <p:spPr>
            <a:xfrm>
              <a:off x="922942" y="822670"/>
              <a:ext cx="1082459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i="0" u="none" strike="noStrike" cap="none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The Case Study</a:t>
              </a:r>
              <a:endParaRPr sz="1100"/>
            </a:p>
          </p:txBody>
        </p:sp>
        <p:sp>
          <p:nvSpPr>
            <p:cNvPr id="182" name="Google Shape;182;p29"/>
            <p:cNvSpPr txBox="1"/>
            <p:nvPr/>
          </p:nvSpPr>
          <p:spPr>
            <a:xfrm>
              <a:off x="922942" y="2913187"/>
              <a:ext cx="8086436" cy="538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2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What was the issue?</a:t>
              </a:r>
              <a:endParaRPr sz="1100"/>
            </a:p>
          </p:txBody>
        </p:sp>
        <p:sp>
          <p:nvSpPr>
            <p:cNvPr id="183" name="Google Shape;183;p29"/>
            <p:cNvSpPr/>
            <p:nvPr/>
          </p:nvSpPr>
          <p:spPr>
            <a:xfrm>
              <a:off x="922941" y="2214572"/>
              <a:ext cx="4488873" cy="193964"/>
            </a:xfrm>
            <a:prstGeom prst="rect">
              <a:avLst/>
            </a:prstGeom>
            <a:solidFill>
              <a:srgbClr val="007DB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Google Shape;258;p35">
            <a:extLst>
              <a:ext uri="{FF2B5EF4-FFF2-40B4-BE49-F238E27FC236}">
                <a16:creationId xmlns:a16="http://schemas.microsoft.com/office/drawing/2014/main" id="{851247DB-0A09-4273-B0E5-146BFED138F2}"/>
              </a:ext>
            </a:extLst>
          </p:cNvPr>
          <p:cNvPicPr preferRelativeResize="0"/>
          <p:nvPr/>
        </p:nvPicPr>
        <p:blipFill rotWithShape="1">
          <a:blip r:embed="rId4">
            <a:alphaModFix/>
            <a:biLevel thresh="75000"/>
          </a:blip>
          <a:srcRect/>
          <a:stretch/>
        </p:blipFill>
        <p:spPr>
          <a:xfrm>
            <a:off x="7342833" y="4595661"/>
            <a:ext cx="1451774" cy="310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0"/>
          <p:cNvPicPr preferRelativeResize="0"/>
          <p:nvPr/>
        </p:nvPicPr>
        <p:blipFill rotWithShape="1">
          <a:blip r:embed="rId3">
            <a:alphaModFix/>
          </a:blip>
          <a:srcRect b="17063"/>
          <a:stretch/>
        </p:blipFill>
        <p:spPr>
          <a:xfrm>
            <a:off x="235582" y="169603"/>
            <a:ext cx="8672837" cy="48042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30"/>
          <p:cNvGrpSpPr/>
          <p:nvPr/>
        </p:nvGrpSpPr>
        <p:grpSpPr>
          <a:xfrm>
            <a:off x="587086" y="1511214"/>
            <a:ext cx="7969828" cy="2121073"/>
            <a:chOff x="0" y="0"/>
            <a:chExt cx="21252873" cy="5656195"/>
          </a:xfrm>
        </p:grpSpPr>
        <p:sp>
          <p:nvSpPr>
            <p:cNvPr id="191" name="Google Shape;191;p30"/>
            <p:cNvSpPr/>
            <p:nvPr/>
          </p:nvSpPr>
          <p:spPr>
            <a:xfrm>
              <a:off x="0" y="0"/>
              <a:ext cx="21252873" cy="56561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0"/>
            <p:cNvSpPr txBox="1"/>
            <p:nvPr/>
          </p:nvSpPr>
          <p:spPr>
            <a:xfrm>
              <a:off x="922942" y="3934751"/>
              <a:ext cx="19240113" cy="769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3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Lay out the "what" of your session, and why it was important.</a:t>
              </a:r>
              <a:endParaRPr sz="1100"/>
            </a:p>
          </p:txBody>
        </p:sp>
        <p:sp>
          <p:nvSpPr>
            <p:cNvPr id="193" name="Google Shape;193;p30"/>
            <p:cNvSpPr txBox="1"/>
            <p:nvPr/>
          </p:nvSpPr>
          <p:spPr>
            <a:xfrm>
              <a:off x="922942" y="822670"/>
              <a:ext cx="1082459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i="0" u="none" strike="noStrike" cap="none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The Case Study Part 2</a:t>
              </a:r>
              <a:endParaRPr sz="1100"/>
            </a:p>
          </p:txBody>
        </p:sp>
        <p:sp>
          <p:nvSpPr>
            <p:cNvPr id="194" name="Google Shape;194;p30"/>
            <p:cNvSpPr txBox="1"/>
            <p:nvPr/>
          </p:nvSpPr>
          <p:spPr>
            <a:xfrm>
              <a:off x="922942" y="2913187"/>
              <a:ext cx="8086436" cy="538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2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What was the issue?</a:t>
              </a:r>
              <a:endParaRPr sz="1100"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922941" y="2214572"/>
              <a:ext cx="4488873" cy="193964"/>
            </a:xfrm>
            <a:prstGeom prst="rect">
              <a:avLst/>
            </a:prstGeom>
            <a:solidFill>
              <a:srgbClr val="007DB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Google Shape;258;p35">
            <a:extLst>
              <a:ext uri="{FF2B5EF4-FFF2-40B4-BE49-F238E27FC236}">
                <a16:creationId xmlns:a16="http://schemas.microsoft.com/office/drawing/2014/main" id="{BE633E98-A19D-4C86-A372-D07E248E4106}"/>
              </a:ext>
            </a:extLst>
          </p:cNvPr>
          <p:cNvPicPr preferRelativeResize="0"/>
          <p:nvPr/>
        </p:nvPicPr>
        <p:blipFill rotWithShape="1">
          <a:blip r:embed="rId4">
            <a:alphaModFix/>
            <a:biLevel thresh="75000"/>
          </a:blip>
          <a:srcRect/>
          <a:stretch/>
        </p:blipFill>
        <p:spPr>
          <a:xfrm>
            <a:off x="7342833" y="4595661"/>
            <a:ext cx="1451774" cy="310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/>
          <p:nvPr/>
        </p:nvSpPr>
        <p:spPr>
          <a:xfrm>
            <a:off x="3048693" y="84606"/>
            <a:ext cx="6017374" cy="4977245"/>
          </a:xfrm>
          <a:prstGeom prst="rect">
            <a:avLst/>
          </a:prstGeom>
          <a:solidFill>
            <a:srgbClr val="68346C"/>
          </a:solidFill>
          <a:ln w="12700" cap="flat" cmpd="sng">
            <a:solidFill>
              <a:srgbClr val="68346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31"/>
          <p:cNvPicPr preferRelativeResize="0"/>
          <p:nvPr/>
        </p:nvPicPr>
        <p:blipFill rotWithShape="1">
          <a:blip r:embed="rId3">
            <a:alphaModFix/>
          </a:blip>
          <a:srcRect l="61589"/>
          <a:stretch/>
        </p:blipFill>
        <p:spPr>
          <a:xfrm>
            <a:off x="-7620" y="84606"/>
            <a:ext cx="2911878" cy="497724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1"/>
          <p:cNvSpPr/>
          <p:nvPr/>
        </p:nvSpPr>
        <p:spPr>
          <a:xfrm>
            <a:off x="2904260" y="84606"/>
            <a:ext cx="6161809" cy="497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31"/>
          <p:cNvGrpSpPr/>
          <p:nvPr/>
        </p:nvGrpSpPr>
        <p:grpSpPr>
          <a:xfrm>
            <a:off x="3336059" y="496490"/>
            <a:ext cx="5295900" cy="1220812"/>
            <a:chOff x="0" y="-47625"/>
            <a:chExt cx="14122401" cy="3255498"/>
          </a:xfrm>
        </p:grpSpPr>
        <p:sp>
          <p:nvSpPr>
            <p:cNvPr id="205" name="Google Shape;205;p31"/>
            <p:cNvSpPr txBox="1"/>
            <p:nvPr/>
          </p:nvSpPr>
          <p:spPr>
            <a:xfrm>
              <a:off x="6158" y="2502423"/>
              <a:ext cx="14116243" cy="705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786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Body Text explaining your session's solutions.</a:t>
              </a:r>
              <a:endParaRPr sz="1100"/>
            </a:p>
          </p:txBody>
        </p:sp>
        <p:sp>
          <p:nvSpPr>
            <p:cNvPr id="206" name="Google Shape;206;p31"/>
            <p:cNvSpPr txBox="1"/>
            <p:nvPr/>
          </p:nvSpPr>
          <p:spPr>
            <a:xfrm>
              <a:off x="0" y="-47625"/>
              <a:ext cx="11418035" cy="994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i="0" u="none" strike="noStrike" cap="none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Solution</a:t>
              </a:r>
              <a:endParaRPr sz="1100"/>
            </a:p>
          </p:txBody>
        </p:sp>
        <p:sp>
          <p:nvSpPr>
            <p:cNvPr id="207" name="Google Shape;207;p31"/>
            <p:cNvSpPr txBox="1"/>
            <p:nvPr/>
          </p:nvSpPr>
          <p:spPr>
            <a:xfrm>
              <a:off x="0" y="1336311"/>
              <a:ext cx="8539019" cy="538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7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Google Shape;17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6474" y="4687468"/>
            <a:ext cx="1589593" cy="374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/>
          <p:nvPr/>
        </p:nvSpPr>
        <p:spPr>
          <a:xfrm>
            <a:off x="3036224" y="84606"/>
            <a:ext cx="6029844" cy="4977245"/>
          </a:xfrm>
          <a:prstGeom prst="rect">
            <a:avLst/>
          </a:prstGeom>
          <a:solidFill>
            <a:srgbClr val="68346C"/>
          </a:solidFill>
          <a:ln w="12700" cap="flat" cmpd="sng">
            <a:solidFill>
              <a:srgbClr val="68346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32"/>
          <p:cNvPicPr preferRelativeResize="0"/>
          <p:nvPr/>
        </p:nvPicPr>
        <p:blipFill rotWithShape="1">
          <a:blip r:embed="rId3">
            <a:alphaModFix/>
          </a:blip>
          <a:srcRect l="61589"/>
          <a:stretch/>
        </p:blipFill>
        <p:spPr>
          <a:xfrm>
            <a:off x="-7620" y="84606"/>
            <a:ext cx="2911878" cy="497724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2"/>
          <p:cNvSpPr/>
          <p:nvPr/>
        </p:nvSpPr>
        <p:spPr>
          <a:xfrm>
            <a:off x="2904260" y="84606"/>
            <a:ext cx="6161809" cy="497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" name="Google Shape;216;p32"/>
          <p:cNvGrpSpPr/>
          <p:nvPr/>
        </p:nvGrpSpPr>
        <p:grpSpPr>
          <a:xfrm>
            <a:off x="3336059" y="496490"/>
            <a:ext cx="5295900" cy="1220812"/>
            <a:chOff x="0" y="-47625"/>
            <a:chExt cx="14122401" cy="3255498"/>
          </a:xfrm>
        </p:grpSpPr>
        <p:sp>
          <p:nvSpPr>
            <p:cNvPr id="217" name="Google Shape;217;p32"/>
            <p:cNvSpPr txBox="1"/>
            <p:nvPr/>
          </p:nvSpPr>
          <p:spPr>
            <a:xfrm>
              <a:off x="6158" y="2502423"/>
              <a:ext cx="14116243" cy="705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786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Body Text explaining your session's solutions.</a:t>
              </a:r>
              <a:endParaRPr sz="1100"/>
            </a:p>
          </p:txBody>
        </p:sp>
        <p:sp>
          <p:nvSpPr>
            <p:cNvPr id="218" name="Google Shape;218;p32"/>
            <p:cNvSpPr txBox="1"/>
            <p:nvPr/>
          </p:nvSpPr>
          <p:spPr>
            <a:xfrm>
              <a:off x="0" y="-47625"/>
              <a:ext cx="11418035" cy="994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i="0" u="none" strike="noStrike" cap="none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Solution</a:t>
              </a:r>
              <a:endParaRPr sz="1100"/>
            </a:p>
          </p:txBody>
        </p:sp>
        <p:sp>
          <p:nvSpPr>
            <p:cNvPr id="219" name="Google Shape;219;p32"/>
            <p:cNvSpPr txBox="1"/>
            <p:nvPr/>
          </p:nvSpPr>
          <p:spPr>
            <a:xfrm>
              <a:off x="0" y="1336311"/>
              <a:ext cx="8539019" cy="538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7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Google Shape;172;p28">
            <a:extLst>
              <a:ext uri="{FF2B5EF4-FFF2-40B4-BE49-F238E27FC236}">
                <a16:creationId xmlns:a16="http://schemas.microsoft.com/office/drawing/2014/main" id="{1066E15A-45CE-4896-B599-C8E32549472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6474" y="4687468"/>
            <a:ext cx="1589593" cy="374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/>
          <p:nvPr/>
        </p:nvSpPr>
        <p:spPr>
          <a:xfrm>
            <a:off x="67541" y="72737"/>
            <a:ext cx="9008918" cy="49980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0084" y="1638226"/>
            <a:ext cx="1566645" cy="156664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3"/>
          <p:cNvSpPr txBox="1"/>
          <p:nvPr/>
        </p:nvSpPr>
        <p:spPr>
          <a:xfrm>
            <a:off x="2229716" y="541691"/>
            <a:ext cx="4684568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 you have graphics? Place them here.</a:t>
            </a:r>
            <a:endParaRPr sz="1100"/>
          </a:p>
        </p:txBody>
      </p:sp>
      <p:sp>
        <p:nvSpPr>
          <p:cNvPr id="228" name="Google Shape;228;p33"/>
          <p:cNvSpPr txBox="1"/>
          <p:nvPr/>
        </p:nvSpPr>
        <p:spPr>
          <a:xfrm>
            <a:off x="722168" y="3530889"/>
            <a:ext cx="2502478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Caption</a:t>
            </a:r>
            <a:endParaRPr sz="1100"/>
          </a:p>
        </p:txBody>
      </p:sp>
      <p:sp>
        <p:nvSpPr>
          <p:cNvPr id="229" name="Google Shape;229;p33"/>
          <p:cNvSpPr txBox="1"/>
          <p:nvPr/>
        </p:nvSpPr>
        <p:spPr>
          <a:xfrm>
            <a:off x="3320761" y="3530889"/>
            <a:ext cx="2502478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Caption</a:t>
            </a:r>
            <a:endParaRPr sz="1100"/>
          </a:p>
        </p:txBody>
      </p:sp>
      <p:sp>
        <p:nvSpPr>
          <p:cNvPr id="230" name="Google Shape;230;p33"/>
          <p:cNvSpPr txBox="1"/>
          <p:nvPr/>
        </p:nvSpPr>
        <p:spPr>
          <a:xfrm>
            <a:off x="5919355" y="3530889"/>
            <a:ext cx="2502478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Caption</a:t>
            </a:r>
            <a:endParaRPr sz="1100"/>
          </a:p>
        </p:txBody>
      </p:sp>
      <p:pic>
        <p:nvPicPr>
          <p:cNvPr id="231" name="Google Shape;23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8677" y="1638226"/>
            <a:ext cx="1566645" cy="156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271" y="1638226"/>
            <a:ext cx="1566645" cy="156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3"/>
          <p:cNvPicPr preferRelativeResize="0"/>
          <p:nvPr/>
        </p:nvPicPr>
        <p:blipFill rotWithShape="1">
          <a:blip r:embed="rId4">
            <a:alphaModFix/>
            <a:biLevel thresh="75000"/>
          </a:blip>
          <a:srcRect/>
          <a:stretch/>
        </p:blipFill>
        <p:spPr>
          <a:xfrm>
            <a:off x="7614295" y="4751535"/>
            <a:ext cx="1451774" cy="310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68346C"/>
      </a:dk2>
      <a:lt2>
        <a:srgbClr val="FFFFFF"/>
      </a:lt2>
      <a:accent1>
        <a:srgbClr val="CAE1E6"/>
      </a:accent1>
      <a:accent2>
        <a:srgbClr val="96BE7E"/>
      </a:accent2>
      <a:accent3>
        <a:srgbClr val="FFFFFF"/>
      </a:accent3>
      <a:accent4>
        <a:srgbClr val="FFC000"/>
      </a:accent4>
      <a:accent5>
        <a:srgbClr val="2867A0"/>
      </a:accent5>
      <a:accent6>
        <a:srgbClr val="68346C"/>
      </a:accent6>
      <a:hlink>
        <a:srgbClr val="96BE7E"/>
      </a:hlink>
      <a:folHlink>
        <a:srgbClr val="2867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185</Words>
  <Application>Microsoft Office PowerPoint</Application>
  <PresentationFormat>On-screen Show (16:9)</PresentationFormat>
  <Paragraphs>43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Lato Black</vt:lpstr>
      <vt:lpstr>Lato</vt:lpstr>
      <vt:lpstr>Libre Baskerville</vt:lpstr>
      <vt:lpstr>Arial</vt:lpstr>
      <vt:lpstr>Calibri</vt:lpstr>
      <vt:lpstr>Lusitana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Paulina Duque</dc:creator>
  <cp:lastModifiedBy>Joseph Beam</cp:lastModifiedBy>
  <cp:revision>4</cp:revision>
  <dcterms:modified xsi:type="dcterms:W3CDTF">2024-08-16T15:03:01Z</dcterms:modified>
</cp:coreProperties>
</file>