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Presenter(s) Name, Title, and Institution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558A3-0CF6-45FB-989C-59C4A554E13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D516B-808F-4AF7-84BF-D8F992DA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6659563" y="249238"/>
            <a:ext cx="4857750" cy="34274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6875" y="3546475"/>
            <a:ext cx="6086475" cy="230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5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382" y="54061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1563" y="2871788"/>
            <a:ext cx="10012362" cy="2309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46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999" y="1113272"/>
            <a:ext cx="7788564" cy="10849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50988" y="3074988"/>
            <a:ext cx="1995487" cy="218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80000" y="3113088"/>
            <a:ext cx="2041525" cy="2124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599488" y="3074988"/>
            <a:ext cx="2058987" cy="218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2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01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12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51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809" y="1359910"/>
            <a:ext cx="5628410" cy="41080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48513" y="1360488"/>
            <a:ext cx="3316287" cy="4106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3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431635" y="3094470"/>
            <a:ext cx="4451927" cy="2160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381750" y="3094471"/>
            <a:ext cx="4305300" cy="2169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26013" y="1094800"/>
            <a:ext cx="7511473" cy="65087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235056" y="2586903"/>
            <a:ext cx="3242107" cy="590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000875" y="2595563"/>
            <a:ext cx="3048000" cy="387350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76801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03850" y="2668588"/>
            <a:ext cx="2124075" cy="163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959850" y="2668588"/>
            <a:ext cx="2409825" cy="15065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88950" y="1441450"/>
            <a:ext cx="4424363" cy="406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3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2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160510" y="1136362"/>
            <a:ext cx="5588000" cy="4656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701675" y="1136362"/>
            <a:ext cx="4922838" cy="47101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1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62038" y="4332288"/>
            <a:ext cx="2198687" cy="170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202113" y="4405313"/>
            <a:ext cx="1958975" cy="1819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16581" y="4775200"/>
            <a:ext cx="2012950" cy="1449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180513" y="4886325"/>
            <a:ext cx="2503487" cy="960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90418" y="89159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 this layout for a timeline or step-by-step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6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38188" y="2493963"/>
            <a:ext cx="1884362" cy="18383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694113" y="2401888"/>
            <a:ext cx="1847850" cy="170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577013" y="2373313"/>
            <a:ext cx="1966912" cy="17097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605963" y="2651125"/>
            <a:ext cx="1838325" cy="16811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5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694612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741752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33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97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59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5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/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3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5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1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6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2578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5008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1839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AM25 Presenter slides</Template>
  <TotalTime>34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2024-12-04T20:04:27Z</dcterms:created>
  <dcterms:modified xsi:type="dcterms:W3CDTF">2024-12-04T20:39:10Z</dcterms:modified>
</cp:coreProperties>
</file>