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272" r:id="rId3"/>
    <p:sldId id="273" r:id="rId4"/>
    <p:sldId id="275" r:id="rId5"/>
    <p:sldId id="276" r:id="rId6"/>
    <p:sldId id="263" r:id="rId7"/>
    <p:sldId id="277" r:id="rId8"/>
    <p:sldId id="279" r:id="rId9"/>
    <p:sldId id="281" r:id="rId10"/>
    <p:sldId id="278" r:id="rId11"/>
    <p:sldId id="282" r:id="rId12"/>
    <p:sldId id="283" r:id="rId13"/>
    <p:sldId id="284" r:id="rId14"/>
    <p:sldId id="285" r:id="rId15"/>
    <p:sldId id="286" r:id="rId16"/>
    <p:sldId id="287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28" d="100"/>
          <a:sy n="28" d="100"/>
        </p:scale>
        <p:origin x="78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D2279CC-3D84-4863-95A9-A2AC3398C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C744D8D-44C9-459F-B2BA-EA9245B353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18646" y="3238500"/>
            <a:ext cx="15712053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49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89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124201" y="2857499"/>
            <a:ext cx="2895600" cy="82296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2B3331B1-9A61-4A6E-8E7C-67857EA6BCD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0515600" y="647700"/>
            <a:ext cx="6553200" cy="5334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7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8066089" y="-2129632"/>
            <a:ext cx="2057400" cy="8526464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7524750" y="-1135063"/>
            <a:ext cx="3238500" cy="145764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4807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6CB8-5C23-47B1-A02C-457877448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599" y="1790701"/>
            <a:ext cx="12496801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FCE2F8-BA4E-42DA-9944-5FA2706DA6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38400" y="4610100"/>
            <a:ext cx="2971800" cy="3352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F143A3-8C6C-4D5B-BC74-8BBEED8BBF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48600" y="4610100"/>
            <a:ext cx="2819400" cy="3352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8C6E980-C92E-4098-8022-F8AC653F479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113589" y="4625196"/>
            <a:ext cx="2667000" cy="3352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10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843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655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11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866900"/>
            <a:ext cx="8229600" cy="632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85007A0-F588-404D-88B0-A9BE5C1A24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96600" y="1866900"/>
            <a:ext cx="4800600" cy="6324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1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CEBBB8C-7979-4DF8-8CCC-1CA502972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700" y="1638300"/>
            <a:ext cx="78486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44DD2FF-B74D-4EBF-B36B-6E814A6E69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4600" y="4914900"/>
            <a:ext cx="5943600" cy="289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43EEABD-3915-444A-BF7C-55FD4BC783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82200" y="5143500"/>
            <a:ext cx="5791200" cy="2667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4B35A6C-28C5-47E2-9707-B0344D9181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500" y="3984356"/>
            <a:ext cx="4495800" cy="549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82625FF-9633-4567-98FF-4ABE6500AA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29900" y="3984356"/>
            <a:ext cx="4495800" cy="549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143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171700"/>
            <a:ext cx="6629400" cy="7315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12EF4F-BA6A-4077-A276-D9F681018A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01000" y="4381500"/>
            <a:ext cx="350520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B4C21AA-3111-4AC4-AC9B-46A0DA24EC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87400" y="4381500"/>
            <a:ext cx="350520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6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906" y="1181100"/>
            <a:ext cx="14516894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906" y="3314700"/>
            <a:ext cx="14516894" cy="5562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482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DF9FF1F-9445-46CF-84C2-6F661E6418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5000" y="1638300"/>
            <a:ext cx="6172200" cy="7581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34C2BC-894D-46FA-8E62-1BDFDEA699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72600" y="1638300"/>
            <a:ext cx="8458200" cy="7010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829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68BBF3-1A49-441E-8079-51FFB5C1D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952500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9EB0C1-0A8B-4570-AC31-8E38AFBBB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0237" y="6387885"/>
            <a:ext cx="3581400" cy="2971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E9DC6B-F1FA-484A-90C0-28BFFC8F67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0" y="6731000"/>
            <a:ext cx="2971800" cy="3136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F554E0B-A2EB-4D4A-AA1A-5A3E7FD1A2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96400" y="7353300"/>
            <a:ext cx="4114800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A41255D-4E18-4B38-ACB8-D9AA967F6B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0" y="7353300"/>
            <a:ext cx="4343400" cy="137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9130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1333500"/>
            <a:ext cx="130302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1122B5E-0728-4981-A323-C3CE170C45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5400" y="3924300"/>
            <a:ext cx="2438400" cy="2590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646A33D-A00F-442C-9D6E-3C039DA40D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91200" y="3695700"/>
            <a:ext cx="2438400" cy="2590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2918DE7-76F8-4E69-881F-D385204048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34600" y="3695700"/>
            <a:ext cx="2438400" cy="2590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D635D5A-4779-4D62-96D1-49C20106DC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554200" y="4076700"/>
            <a:ext cx="2438400" cy="2590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9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2600" y="2400300"/>
            <a:ext cx="4267200" cy="50292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1790700"/>
            <a:ext cx="11049000" cy="640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0735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25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36" r="-1136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A7C7A-E444-4428-B7BF-A35FD9364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17FA7A-5223-47C4-B5A4-CB4AB6401E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A001D3-76FB-4E4F-AF17-DDA6869886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08AFDB8-54D6-4CD2-9453-DBB1DAC678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D68E06C-5FAC-40BE-B0D5-ACE6187A23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66444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6D363-F611-4479-8093-AA62B02D6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88EA3B-785D-4229-83D9-EB458F96DB4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56571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84819-6775-4377-BE8A-0FF5F602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9CBD41-EFDC-4908-BA92-1725482E4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9E5044B0-65C9-48B3-981E-47A684CB0BD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00298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B2AC5-C398-48CB-884E-7CC739E6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528D2C-FD84-4F93-9365-6A7A41E0A7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B3B5C07-88D1-4085-BE31-162A9EEDB0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5473F75-F941-43B3-AE15-682A9BA8CE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89589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757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275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39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6F2C6-ECC8-475B-BB2A-0FE5B6317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00C0D-786F-4E68-99DC-63F852A0EAA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5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23922D-65C2-4CBB-A616-31A3A806A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4B459B-D62E-44BD-95CA-B47D3447C8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857979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13C87-D752-4CF0-A485-60E8279C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C25F4-19CC-40FB-B71E-622CBF828B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31D452-BE62-4253-8915-DF5DADB31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C449C2-8279-4979-A065-9C19E69FB0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EAEA99-1F38-4B06-BBF3-D915BA01C4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14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5A595D-9371-4EE3-82D1-2CFEE4AC21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B13BFE-C1CC-4714-B7AF-5135D7F9DB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F49DB-5DD8-4124-9D0B-1B1B7CF496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291067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3057705" y="4577229"/>
            <a:ext cx="4743" cy="1510561"/>
          </a:xfrm>
          <a:prstGeom prst="line">
            <a:avLst/>
          </a:prstGeom>
          <a:ln w="76200" cap="rnd">
            <a:solidFill>
              <a:srgbClr val="A6192E"/>
            </a:solidFill>
            <a:prstDash val="solid"/>
            <a:headEnd type="none" w="sm" len="sm"/>
            <a:tailEnd type="oval" w="lg" len="lg"/>
          </a:ln>
        </p:spPr>
      </p:sp>
      <p:grpSp>
        <p:nvGrpSpPr>
          <p:cNvPr id="3" name="Group 3"/>
          <p:cNvGrpSpPr/>
          <p:nvPr/>
        </p:nvGrpSpPr>
        <p:grpSpPr>
          <a:xfrm>
            <a:off x="947084" y="4577229"/>
            <a:ext cx="4230729" cy="886393"/>
            <a:chOff x="0" y="0"/>
            <a:chExt cx="1023988" cy="2145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23988" cy="214539"/>
            </a:xfrm>
            <a:custGeom>
              <a:avLst/>
              <a:gdLst/>
              <a:ahLst/>
              <a:cxnLst/>
              <a:rect l="l" t="t" r="r" b="b"/>
              <a:pathLst>
                <a:path w="1023988" h="214539">
                  <a:moveTo>
                    <a:pt x="21959" y="0"/>
                  </a:moveTo>
                  <a:lnTo>
                    <a:pt x="1002029" y="0"/>
                  </a:lnTo>
                  <a:cubicBezTo>
                    <a:pt x="1014157" y="0"/>
                    <a:pt x="1023988" y="9831"/>
                    <a:pt x="1023988" y="21959"/>
                  </a:cubicBezTo>
                  <a:lnTo>
                    <a:pt x="1023988" y="192580"/>
                  </a:lnTo>
                  <a:cubicBezTo>
                    <a:pt x="1023988" y="204708"/>
                    <a:pt x="1014157" y="214539"/>
                    <a:pt x="1002029" y="214539"/>
                  </a:cubicBezTo>
                  <a:lnTo>
                    <a:pt x="21959" y="214539"/>
                  </a:lnTo>
                  <a:cubicBezTo>
                    <a:pt x="16135" y="214539"/>
                    <a:pt x="10550" y="212226"/>
                    <a:pt x="6432" y="208107"/>
                  </a:cubicBezTo>
                  <a:cubicBezTo>
                    <a:pt x="2314" y="203989"/>
                    <a:pt x="0" y="198404"/>
                    <a:pt x="0" y="192580"/>
                  </a:cubicBezTo>
                  <a:lnTo>
                    <a:pt x="0" y="21959"/>
                  </a:lnTo>
                  <a:cubicBezTo>
                    <a:pt x="0" y="9831"/>
                    <a:pt x="9831" y="0"/>
                    <a:pt x="21959" y="0"/>
                  </a:cubicBezTo>
                  <a:close/>
                </a:path>
              </a:pathLst>
            </a:custGeom>
            <a:solidFill>
              <a:srgbClr val="A6192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023988" cy="271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7150725" y="4577229"/>
            <a:ext cx="0" cy="1935238"/>
          </a:xfrm>
          <a:prstGeom prst="line">
            <a:avLst/>
          </a:prstGeom>
          <a:ln w="76200" cap="rnd">
            <a:solidFill>
              <a:srgbClr val="174889"/>
            </a:solidFill>
            <a:prstDash val="solid"/>
            <a:headEnd type="none" w="sm" len="sm"/>
            <a:tailEnd type="oval" w="lg" len="lg"/>
          </a:ln>
        </p:spPr>
      </p:sp>
      <p:grpSp>
        <p:nvGrpSpPr>
          <p:cNvPr id="7" name="Group 7"/>
          <p:cNvGrpSpPr/>
          <p:nvPr/>
        </p:nvGrpSpPr>
        <p:grpSpPr>
          <a:xfrm>
            <a:off x="5116960" y="4577229"/>
            <a:ext cx="4067530" cy="886393"/>
            <a:chOff x="0" y="0"/>
            <a:chExt cx="984489" cy="2145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84489" cy="214539"/>
            </a:xfrm>
            <a:custGeom>
              <a:avLst/>
              <a:gdLst/>
              <a:ahLst/>
              <a:cxnLst/>
              <a:rect l="l" t="t" r="r" b="b"/>
              <a:pathLst>
                <a:path w="984489" h="214539">
                  <a:moveTo>
                    <a:pt x="0" y="0"/>
                  </a:moveTo>
                  <a:lnTo>
                    <a:pt x="984489" y="0"/>
                  </a:lnTo>
                  <a:lnTo>
                    <a:pt x="984489" y="214539"/>
                  </a:lnTo>
                  <a:lnTo>
                    <a:pt x="0" y="214539"/>
                  </a:lnTo>
                  <a:close/>
                </a:path>
              </a:pathLst>
            </a:custGeom>
            <a:solidFill>
              <a:srgbClr val="17488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984489" cy="271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flipH="1">
            <a:off x="15231248" y="4582859"/>
            <a:ext cx="0" cy="2778964"/>
          </a:xfrm>
          <a:prstGeom prst="line">
            <a:avLst/>
          </a:prstGeom>
          <a:ln w="76200" cap="rnd">
            <a:solidFill>
              <a:srgbClr val="174889"/>
            </a:solidFill>
            <a:prstDash val="solid"/>
            <a:headEnd type="none" w="sm" len="sm"/>
            <a:tailEnd type="oval" w="lg" len="lg"/>
          </a:ln>
        </p:spPr>
      </p:sp>
      <p:grpSp>
        <p:nvGrpSpPr>
          <p:cNvPr id="11" name="Group 11"/>
          <p:cNvGrpSpPr/>
          <p:nvPr/>
        </p:nvGrpSpPr>
        <p:grpSpPr>
          <a:xfrm>
            <a:off x="13203197" y="4582859"/>
            <a:ext cx="4056103" cy="886393"/>
            <a:chOff x="0" y="0"/>
            <a:chExt cx="981723" cy="21453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81723" cy="214539"/>
            </a:xfrm>
            <a:custGeom>
              <a:avLst/>
              <a:gdLst/>
              <a:ahLst/>
              <a:cxnLst/>
              <a:rect l="l" t="t" r="r" b="b"/>
              <a:pathLst>
                <a:path w="981723" h="214539">
                  <a:moveTo>
                    <a:pt x="0" y="0"/>
                  </a:moveTo>
                  <a:lnTo>
                    <a:pt x="981723" y="0"/>
                  </a:lnTo>
                  <a:lnTo>
                    <a:pt x="981723" y="214539"/>
                  </a:lnTo>
                  <a:lnTo>
                    <a:pt x="0" y="214539"/>
                  </a:lnTo>
                  <a:close/>
                </a:path>
              </a:pathLst>
            </a:custGeom>
            <a:solidFill>
              <a:srgbClr val="17488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981723" cy="271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>
            <a:off x="11188130" y="4577229"/>
            <a:ext cx="0" cy="2359983"/>
          </a:xfrm>
          <a:prstGeom prst="line">
            <a:avLst/>
          </a:prstGeom>
          <a:ln w="76200" cap="rnd">
            <a:solidFill>
              <a:srgbClr val="A6192E"/>
            </a:solidFill>
            <a:prstDash val="solid"/>
            <a:headEnd type="none" w="sm" len="sm"/>
            <a:tailEnd type="oval" w="lg" len="lg"/>
          </a:ln>
        </p:spPr>
      </p:sp>
      <p:grpSp>
        <p:nvGrpSpPr>
          <p:cNvPr id="15" name="Group 15"/>
          <p:cNvGrpSpPr/>
          <p:nvPr/>
        </p:nvGrpSpPr>
        <p:grpSpPr>
          <a:xfrm>
            <a:off x="9162698" y="4577229"/>
            <a:ext cx="4050864" cy="886393"/>
            <a:chOff x="0" y="0"/>
            <a:chExt cx="980455" cy="21453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80455" cy="214539"/>
            </a:xfrm>
            <a:custGeom>
              <a:avLst/>
              <a:gdLst/>
              <a:ahLst/>
              <a:cxnLst/>
              <a:rect l="l" t="t" r="r" b="b"/>
              <a:pathLst>
                <a:path w="980455" h="214539">
                  <a:moveTo>
                    <a:pt x="0" y="0"/>
                  </a:moveTo>
                  <a:lnTo>
                    <a:pt x="980455" y="0"/>
                  </a:lnTo>
                  <a:lnTo>
                    <a:pt x="980455" y="214539"/>
                  </a:lnTo>
                  <a:lnTo>
                    <a:pt x="0" y="214539"/>
                  </a:lnTo>
                  <a:close/>
                </a:path>
              </a:pathLst>
            </a:custGeom>
            <a:solidFill>
              <a:srgbClr val="A6192E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980455" cy="271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-10800000" flipV="1">
            <a:off x="556306" y="2121455"/>
            <a:ext cx="17731694" cy="1853728"/>
          </a:xfrm>
          <a:custGeom>
            <a:avLst/>
            <a:gdLst/>
            <a:ahLst/>
            <a:cxnLst/>
            <a:rect l="l" t="t" r="r" b="b"/>
            <a:pathLst>
              <a:path w="17731694" h="1853728">
                <a:moveTo>
                  <a:pt x="0" y="1853728"/>
                </a:moveTo>
                <a:lnTo>
                  <a:pt x="17731694" y="1853728"/>
                </a:lnTo>
                <a:lnTo>
                  <a:pt x="17731694" y="0"/>
                </a:lnTo>
                <a:lnTo>
                  <a:pt x="0" y="0"/>
                </a:lnTo>
                <a:lnTo>
                  <a:pt x="0" y="1853728"/>
                </a:lnTo>
                <a:close/>
              </a:path>
            </a:pathLst>
          </a:custGeom>
          <a:blipFill>
            <a:blip r:embed="rId2"/>
            <a:stretch>
              <a:fillRect r="-7223"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0" y="-1305606"/>
            <a:ext cx="19105940" cy="4389248"/>
            <a:chOff x="0" y="0"/>
            <a:chExt cx="1674714" cy="38473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674713" cy="384736"/>
            </a:xfrm>
            <a:custGeom>
              <a:avLst/>
              <a:gdLst/>
              <a:ahLst/>
              <a:cxnLst/>
              <a:rect l="l" t="t" r="r" b="b"/>
              <a:pathLst>
                <a:path w="1674713" h="384736">
                  <a:moveTo>
                    <a:pt x="40521" y="0"/>
                  </a:moveTo>
                  <a:lnTo>
                    <a:pt x="1634192" y="0"/>
                  </a:lnTo>
                  <a:cubicBezTo>
                    <a:pt x="1644939" y="0"/>
                    <a:pt x="1655246" y="4269"/>
                    <a:pt x="1662845" y="11868"/>
                  </a:cubicBezTo>
                  <a:cubicBezTo>
                    <a:pt x="1670444" y="19467"/>
                    <a:pt x="1674713" y="29774"/>
                    <a:pt x="1674713" y="40521"/>
                  </a:cubicBezTo>
                  <a:lnTo>
                    <a:pt x="1674713" y="344215"/>
                  </a:lnTo>
                  <a:cubicBezTo>
                    <a:pt x="1674713" y="354961"/>
                    <a:pt x="1670444" y="365268"/>
                    <a:pt x="1662845" y="372867"/>
                  </a:cubicBezTo>
                  <a:cubicBezTo>
                    <a:pt x="1655246" y="380466"/>
                    <a:pt x="1644939" y="384736"/>
                    <a:pt x="1634192" y="384736"/>
                  </a:cubicBezTo>
                  <a:lnTo>
                    <a:pt x="40521" y="384736"/>
                  </a:lnTo>
                  <a:cubicBezTo>
                    <a:pt x="18142" y="384736"/>
                    <a:pt x="0" y="366594"/>
                    <a:pt x="0" y="344215"/>
                  </a:cubicBezTo>
                  <a:lnTo>
                    <a:pt x="0" y="40521"/>
                  </a:lnTo>
                  <a:cubicBezTo>
                    <a:pt x="0" y="18142"/>
                    <a:pt x="18142" y="0"/>
                    <a:pt x="40521" y="0"/>
                  </a:cubicBezTo>
                  <a:close/>
                </a:path>
              </a:pathLst>
            </a:custGeom>
            <a:solidFill>
              <a:srgbClr val="174889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1674714" cy="4323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 flipV="1">
            <a:off x="0" y="0"/>
            <a:ext cx="6102472" cy="2252709"/>
          </a:xfrm>
          <a:custGeom>
            <a:avLst/>
            <a:gdLst/>
            <a:ahLst/>
            <a:cxnLst/>
            <a:rect l="l" t="t" r="r" b="b"/>
            <a:pathLst>
              <a:path w="6102472" h="2252709">
                <a:moveTo>
                  <a:pt x="0" y="2252709"/>
                </a:moveTo>
                <a:lnTo>
                  <a:pt x="6102472" y="2252709"/>
                </a:lnTo>
                <a:lnTo>
                  <a:pt x="6102472" y="0"/>
                </a:lnTo>
                <a:lnTo>
                  <a:pt x="0" y="0"/>
                </a:lnTo>
                <a:lnTo>
                  <a:pt x="0" y="22527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4673763" y="4582859"/>
            <a:ext cx="886393" cy="886393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6192E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700803" y="4582859"/>
            <a:ext cx="886393" cy="886393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4889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735942" y="4582859"/>
            <a:ext cx="886393" cy="886393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6192E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6840973" y="4582859"/>
            <a:ext cx="886393" cy="886393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4889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13678996" y="8677109"/>
            <a:ext cx="4446113" cy="1162383"/>
          </a:xfrm>
          <a:custGeom>
            <a:avLst/>
            <a:gdLst/>
            <a:ahLst/>
            <a:cxnLst/>
            <a:rect l="l" t="t" r="r" b="b"/>
            <a:pathLst>
              <a:path w="4446113" h="1162383">
                <a:moveTo>
                  <a:pt x="0" y="0"/>
                </a:moveTo>
                <a:lnTo>
                  <a:pt x="4446113" y="0"/>
                </a:lnTo>
                <a:lnTo>
                  <a:pt x="4446113" y="1162382"/>
                </a:lnTo>
                <a:lnTo>
                  <a:pt x="0" y="11623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630" t="-194866" r="-12709" b="-199859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997F4-3B76-4BC1-A578-08314ADDC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86B73-CB4A-46CB-9BD4-3CA561F33F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46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5492E45-9A46-4E33-9744-19C00C6D09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9EB0-E6A7-4BCE-8B92-D4356800BF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33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7C8BB-CA80-4023-A412-EB7F41835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C0CC1-177C-4B8A-8C68-0B59B61786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FF141-F27C-4B93-8C5B-B095593495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C2B947-4AF2-46DE-A8AA-F2D8E6944B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F094E4-819F-4EA8-AC3D-9E4E692D14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11392"/>
      </p:ext>
    </p:extLst>
  </p:cSld>
  <p:clrMapOvr>
    <a:masterClrMapping/>
  </p:clrMapOvr>
</p:sld>
</file>

<file path=ppt/theme/theme1.xml><?xml version="1.0" encoding="utf-8"?>
<a:theme xmlns:a="http://schemas.openxmlformats.org/drawingml/2006/main" name="AM2025 Presenter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AM2025 Presenter slides</Template>
  <TotalTime>62</TotalTime>
  <Words>0</Words>
  <Application>Microsoft Office PowerPoint</Application>
  <PresentationFormat>Custom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AM2025 Presenter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AM2025 Presenter slides</dc:title>
  <dc:creator>Paulina Duque</dc:creator>
  <cp:lastModifiedBy>Paulina Duque</cp:lastModifiedBy>
  <cp:revision>10</cp:revision>
  <dcterms:created xsi:type="dcterms:W3CDTF">2006-08-16T00:00:00Z</dcterms:created>
  <dcterms:modified xsi:type="dcterms:W3CDTF">2025-01-14T22:00:54Z</dcterms:modified>
  <dc:identifier>DAGYWnygXqc</dc:identifier>
</cp:coreProperties>
</file>