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10287000" cx="18288000"/>
  <p:notesSz cx="6858000" cy="9144000"/>
  <p:embeddedFontLst>
    <p:embeddedFont>
      <p:font typeface="Open Sans ExtraBold"/>
      <p:bold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ExtraBold-bold.fntdata"/><Relationship Id="rId22" Type="http://schemas.openxmlformats.org/officeDocument/2006/relationships/font" Target="fonts/OpenSans-regular.fntdata"/><Relationship Id="rId21" Type="http://schemas.openxmlformats.org/officeDocument/2006/relationships/font" Target="fonts/OpenSansExtraBold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74530e44a3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74530e44a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74530e44a3_0_1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74530e44a3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74530e44a3_0_1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74530e44a3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74530e44a3_0_1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74530e44a3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74530e44a3_0_1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74530e44a3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74530e44a3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74530e44a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74530e44a3_0_1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74530e44a3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74530e44a3_0_1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74530e44a3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74530e44a3_0_1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74530e44a3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74530e44a3_0_1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74530e44a3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74530e44a3_0_1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74530e44a3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74530e44a3_0_1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74530e44a3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74530e44a3_0_1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74530e44a3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74530e44a3_0_1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74530e44a3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2">
  <p:cSld name="CUSTOM_1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>
            <p:ph idx="2" type="pic"/>
          </p:nvPr>
        </p:nvSpPr>
        <p:spPr>
          <a:xfrm>
            <a:off x="13963150" y="3022500"/>
            <a:ext cx="3722100" cy="4242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54" name="Google Shape;54;p11"/>
          <p:cNvSpPr txBox="1"/>
          <p:nvPr>
            <p:ph idx="1" type="subTitle"/>
          </p:nvPr>
        </p:nvSpPr>
        <p:spPr>
          <a:xfrm>
            <a:off x="1703425" y="3701375"/>
            <a:ext cx="45228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2000"/>
              <a:buFont typeface="Open Sans"/>
              <a:buNone/>
              <a:defRPr b="1" sz="20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500"/>
              <a:buFont typeface="Open Sans"/>
              <a:buNone/>
              <a:defRPr b="1" sz="15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500"/>
              <a:buFont typeface="Open Sans"/>
              <a:buNone/>
              <a:defRPr b="1" sz="15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500"/>
              <a:buFont typeface="Open Sans"/>
              <a:buNone/>
              <a:defRPr b="1" sz="15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500"/>
              <a:buFont typeface="Open Sans"/>
              <a:buNone/>
              <a:defRPr b="1" sz="15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500"/>
              <a:buFont typeface="Open Sans"/>
              <a:buNone/>
              <a:defRPr b="1" sz="15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500"/>
              <a:buFont typeface="Open Sans"/>
              <a:buNone/>
              <a:defRPr b="1" sz="15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500"/>
              <a:buFont typeface="Open Sans"/>
              <a:buNone/>
              <a:defRPr b="1" sz="15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500"/>
              <a:buFont typeface="Open Sans"/>
              <a:buNone/>
              <a:defRPr b="1" sz="15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type="title"/>
          </p:nvPr>
        </p:nvSpPr>
        <p:spPr>
          <a:xfrm>
            <a:off x="1703425" y="2657375"/>
            <a:ext cx="7605300" cy="7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3600"/>
              <a:buFont typeface="Open Sans ExtraBold"/>
              <a:buNone/>
              <a:defRPr sz="3600">
                <a:solidFill>
                  <a:srgbClr val="F8F8F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3600"/>
              <a:buFont typeface="Open Sans ExtraBold"/>
              <a:buNone/>
              <a:defRPr sz="3600">
                <a:solidFill>
                  <a:srgbClr val="F8F8F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3600"/>
              <a:buFont typeface="Open Sans ExtraBold"/>
              <a:buNone/>
              <a:defRPr sz="3600">
                <a:solidFill>
                  <a:srgbClr val="F8F8F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3600"/>
              <a:buFont typeface="Open Sans ExtraBold"/>
              <a:buNone/>
              <a:defRPr sz="3600">
                <a:solidFill>
                  <a:srgbClr val="F8F8F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3600"/>
              <a:buFont typeface="Open Sans ExtraBold"/>
              <a:buNone/>
              <a:defRPr sz="3600">
                <a:solidFill>
                  <a:srgbClr val="F8F8F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3600"/>
              <a:buFont typeface="Open Sans ExtraBold"/>
              <a:buNone/>
              <a:defRPr sz="3600">
                <a:solidFill>
                  <a:srgbClr val="F8F8F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3600"/>
              <a:buFont typeface="Open Sans ExtraBold"/>
              <a:buNone/>
              <a:defRPr sz="3600">
                <a:solidFill>
                  <a:srgbClr val="F8F8F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3600"/>
              <a:buFont typeface="Open Sans ExtraBold"/>
              <a:buNone/>
              <a:defRPr sz="3600">
                <a:solidFill>
                  <a:srgbClr val="F8F8F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3600"/>
              <a:buFont typeface="Open Sans ExtraBold"/>
              <a:buNone/>
              <a:defRPr sz="3600">
                <a:solidFill>
                  <a:srgbClr val="F8F8F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3">
  <p:cSld name="CUSTOM_1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type="title"/>
          </p:nvPr>
        </p:nvSpPr>
        <p:spPr>
          <a:xfrm>
            <a:off x="591250" y="2210950"/>
            <a:ext cx="8621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4000"/>
              <a:buFont typeface="Open Sans ExtraBold"/>
              <a:buNone/>
              <a:defRPr sz="40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4000"/>
              <a:buFont typeface="Open Sans ExtraBold"/>
              <a:buNone/>
              <a:defRPr sz="40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4000"/>
              <a:buFont typeface="Open Sans ExtraBold"/>
              <a:buNone/>
              <a:defRPr sz="40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4000"/>
              <a:buFont typeface="Open Sans ExtraBold"/>
              <a:buNone/>
              <a:defRPr sz="40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4000"/>
              <a:buFont typeface="Open Sans ExtraBold"/>
              <a:buNone/>
              <a:defRPr sz="40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4000"/>
              <a:buFont typeface="Open Sans ExtraBold"/>
              <a:buNone/>
              <a:defRPr sz="40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4000"/>
              <a:buFont typeface="Open Sans ExtraBold"/>
              <a:buNone/>
              <a:defRPr sz="40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4000"/>
              <a:buFont typeface="Open Sans ExtraBold"/>
              <a:buNone/>
              <a:defRPr sz="40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4000"/>
              <a:buFont typeface="Open Sans ExtraBold"/>
              <a:buNone/>
              <a:defRPr sz="40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58" name="Google Shape;58;p12"/>
          <p:cNvSpPr txBox="1"/>
          <p:nvPr>
            <p:ph idx="1" type="subTitle"/>
          </p:nvPr>
        </p:nvSpPr>
        <p:spPr>
          <a:xfrm>
            <a:off x="591250" y="5499250"/>
            <a:ext cx="29919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200"/>
              <a:buFont typeface="Open Sans"/>
              <a:buNone/>
              <a:defRPr b="1" sz="12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9" name="Google Shape;59;p12"/>
          <p:cNvSpPr txBox="1"/>
          <p:nvPr>
            <p:ph idx="2" type="subTitle"/>
          </p:nvPr>
        </p:nvSpPr>
        <p:spPr>
          <a:xfrm>
            <a:off x="5119775" y="5499250"/>
            <a:ext cx="29919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200"/>
              <a:buFont typeface="Open Sans"/>
              <a:buNone/>
              <a:defRPr b="1" sz="12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0" name="Google Shape;60;p12"/>
          <p:cNvSpPr txBox="1"/>
          <p:nvPr>
            <p:ph idx="3" type="subTitle"/>
          </p:nvPr>
        </p:nvSpPr>
        <p:spPr>
          <a:xfrm>
            <a:off x="11673650" y="5414950"/>
            <a:ext cx="41691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900"/>
              <a:buFont typeface="Open Sans"/>
              <a:buNone/>
              <a:defRPr b="1" sz="19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2200"/>
              <a:buFont typeface="Open Sans"/>
              <a:buNone/>
              <a:defRPr b="1" sz="22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2200"/>
              <a:buFont typeface="Open Sans"/>
              <a:buNone/>
              <a:defRPr b="1" sz="22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2200"/>
              <a:buFont typeface="Open Sans"/>
              <a:buNone/>
              <a:defRPr b="1" sz="22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2200"/>
              <a:buFont typeface="Open Sans"/>
              <a:buNone/>
              <a:defRPr b="1" sz="22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2200"/>
              <a:buFont typeface="Open Sans"/>
              <a:buNone/>
              <a:defRPr b="1" sz="22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2200"/>
              <a:buFont typeface="Open Sans"/>
              <a:buNone/>
              <a:defRPr b="1" sz="22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2200"/>
              <a:buFont typeface="Open Sans"/>
              <a:buNone/>
              <a:defRPr b="1" sz="22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2200"/>
              <a:buFont typeface="Open Sans"/>
              <a:buNone/>
              <a:defRPr b="1" sz="22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1" name="Google Shape;61;p12"/>
          <p:cNvSpPr/>
          <p:nvPr>
            <p:ph idx="4" type="pic"/>
          </p:nvPr>
        </p:nvSpPr>
        <p:spPr>
          <a:xfrm>
            <a:off x="11981300" y="1408525"/>
            <a:ext cx="3553800" cy="33711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5">
  <p:cSld name="CUSTOM_1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4833150" y="1368175"/>
            <a:ext cx="8621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4000"/>
              <a:buFont typeface="Open Sans ExtraBold"/>
              <a:buNone/>
              <a:defRPr sz="40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4000"/>
              <a:buFont typeface="Open Sans ExtraBold"/>
              <a:buNone/>
              <a:defRPr sz="40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4000"/>
              <a:buFont typeface="Open Sans ExtraBold"/>
              <a:buNone/>
              <a:defRPr sz="40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4000"/>
              <a:buFont typeface="Open Sans ExtraBold"/>
              <a:buNone/>
              <a:defRPr sz="40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4000"/>
              <a:buFont typeface="Open Sans ExtraBold"/>
              <a:buNone/>
              <a:defRPr sz="40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4000"/>
              <a:buFont typeface="Open Sans ExtraBold"/>
              <a:buNone/>
              <a:defRPr sz="40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4000"/>
              <a:buFont typeface="Open Sans ExtraBold"/>
              <a:buNone/>
              <a:defRPr sz="40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4000"/>
              <a:buFont typeface="Open Sans ExtraBold"/>
              <a:buNone/>
              <a:defRPr sz="40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4000"/>
              <a:buFont typeface="Open Sans ExtraBold"/>
              <a:buNone/>
              <a:defRPr sz="40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2347025" y="4600275"/>
            <a:ext cx="29919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200"/>
              <a:buFont typeface="Open Sans"/>
              <a:buNone/>
              <a:defRPr b="1" sz="12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2" type="subTitle"/>
          </p:nvPr>
        </p:nvSpPr>
        <p:spPr>
          <a:xfrm>
            <a:off x="7648050" y="4600275"/>
            <a:ext cx="29919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200"/>
              <a:buFont typeface="Open Sans"/>
              <a:buNone/>
              <a:defRPr b="1" sz="12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3" type="subTitle"/>
          </p:nvPr>
        </p:nvSpPr>
        <p:spPr>
          <a:xfrm>
            <a:off x="12949075" y="4600275"/>
            <a:ext cx="29919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200"/>
              <a:buFont typeface="Open Sans"/>
              <a:buNone/>
              <a:defRPr b="1" sz="12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6">
  <p:cSld name="CUSTOM_18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idx="1" type="subTitle"/>
          </p:nvPr>
        </p:nvSpPr>
        <p:spPr>
          <a:xfrm>
            <a:off x="2347025" y="4670525"/>
            <a:ext cx="29919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200"/>
              <a:buFont typeface="Open Sans"/>
              <a:buNone/>
              <a:defRPr b="1" sz="12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idx="2" type="subTitle"/>
          </p:nvPr>
        </p:nvSpPr>
        <p:spPr>
          <a:xfrm>
            <a:off x="7648050" y="4670525"/>
            <a:ext cx="29919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200"/>
              <a:buFont typeface="Open Sans"/>
              <a:buNone/>
              <a:defRPr b="1" sz="12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3" type="subTitle"/>
          </p:nvPr>
        </p:nvSpPr>
        <p:spPr>
          <a:xfrm>
            <a:off x="12949075" y="4670525"/>
            <a:ext cx="29919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200"/>
              <a:buFont typeface="Open Sans"/>
              <a:buNone/>
              <a:defRPr b="1" sz="12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0"/>
              <a:buFont typeface="Open Sans"/>
              <a:buNone/>
              <a:defRPr b="1" sz="15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1" name="Google Shape;71;p14"/>
          <p:cNvSpPr txBox="1"/>
          <p:nvPr>
            <p:ph type="title"/>
          </p:nvPr>
        </p:nvSpPr>
        <p:spPr>
          <a:xfrm>
            <a:off x="5341350" y="2154750"/>
            <a:ext cx="7605300" cy="7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3600"/>
              <a:buFont typeface="Open Sans ExtraBold"/>
              <a:buNone/>
              <a:defRPr sz="3600">
                <a:solidFill>
                  <a:srgbClr val="F8F8F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3600"/>
              <a:buFont typeface="Open Sans ExtraBold"/>
              <a:buNone/>
              <a:defRPr sz="3600">
                <a:solidFill>
                  <a:srgbClr val="F8F8F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3600"/>
              <a:buFont typeface="Open Sans ExtraBold"/>
              <a:buNone/>
              <a:defRPr sz="3600">
                <a:solidFill>
                  <a:srgbClr val="F8F8F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3600"/>
              <a:buFont typeface="Open Sans ExtraBold"/>
              <a:buNone/>
              <a:defRPr sz="3600">
                <a:solidFill>
                  <a:srgbClr val="F8F8F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3600"/>
              <a:buFont typeface="Open Sans ExtraBold"/>
              <a:buNone/>
              <a:defRPr sz="3600">
                <a:solidFill>
                  <a:srgbClr val="F8F8F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3600"/>
              <a:buFont typeface="Open Sans ExtraBold"/>
              <a:buNone/>
              <a:defRPr sz="3600">
                <a:solidFill>
                  <a:srgbClr val="F8F8F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3600"/>
              <a:buFont typeface="Open Sans ExtraBold"/>
              <a:buNone/>
              <a:defRPr sz="3600">
                <a:solidFill>
                  <a:srgbClr val="F8F8F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3600"/>
              <a:buFont typeface="Open Sans ExtraBold"/>
              <a:buNone/>
              <a:defRPr sz="3600">
                <a:solidFill>
                  <a:srgbClr val="F8F8F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3600"/>
              <a:buFont typeface="Open Sans ExtraBold"/>
              <a:buNone/>
              <a:defRPr sz="3600">
                <a:solidFill>
                  <a:srgbClr val="F8F8F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7">
  <p:cSld name="CUSTOM_19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idx="1" type="subTitle"/>
          </p:nvPr>
        </p:nvSpPr>
        <p:spPr>
          <a:xfrm>
            <a:off x="1726438" y="6257750"/>
            <a:ext cx="50271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Open Sans"/>
              <a:buNone/>
              <a:defRPr b="1" sz="18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Open Sans"/>
              <a:buNone/>
              <a:defRPr b="1" sz="18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Open Sans"/>
              <a:buNone/>
              <a:defRPr b="1" sz="18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Open Sans"/>
              <a:buNone/>
              <a:defRPr b="1" sz="18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Open Sans"/>
              <a:buNone/>
              <a:defRPr b="1" sz="18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Open Sans"/>
              <a:buNone/>
              <a:defRPr b="1" sz="18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Open Sans"/>
              <a:buNone/>
              <a:defRPr b="1" sz="18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Open Sans"/>
              <a:buNone/>
              <a:defRPr b="1" sz="18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Open Sans"/>
              <a:buNone/>
              <a:defRPr b="1" sz="18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4" name="Google Shape;74;p15"/>
          <p:cNvSpPr txBox="1"/>
          <p:nvPr>
            <p:ph idx="2" type="subTitle"/>
          </p:nvPr>
        </p:nvSpPr>
        <p:spPr>
          <a:xfrm>
            <a:off x="1726438" y="7507713"/>
            <a:ext cx="50271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Open Sans"/>
              <a:buNone/>
              <a:defRPr b="1" sz="18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Open Sans"/>
              <a:buNone/>
              <a:defRPr b="1" sz="18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Open Sans"/>
              <a:buNone/>
              <a:defRPr b="1" sz="18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Open Sans"/>
              <a:buNone/>
              <a:defRPr b="1" sz="18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Open Sans"/>
              <a:buNone/>
              <a:defRPr b="1" sz="18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Open Sans"/>
              <a:buNone/>
              <a:defRPr b="1" sz="18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Open Sans"/>
              <a:buNone/>
              <a:defRPr b="1" sz="18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Open Sans"/>
              <a:buNone/>
              <a:defRPr b="1" sz="18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Open Sans"/>
              <a:buNone/>
              <a:defRPr b="1" sz="18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5" name="Google Shape;75;p15"/>
          <p:cNvSpPr txBox="1"/>
          <p:nvPr>
            <p:ph idx="3" type="subTitle"/>
          </p:nvPr>
        </p:nvSpPr>
        <p:spPr>
          <a:xfrm>
            <a:off x="8273625" y="7535100"/>
            <a:ext cx="50271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Open Sans"/>
              <a:buNone/>
              <a:defRPr b="1" sz="18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Open Sans"/>
              <a:buNone/>
              <a:defRPr b="1" sz="18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Open Sans"/>
              <a:buNone/>
              <a:defRPr b="1" sz="18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Open Sans"/>
              <a:buNone/>
              <a:defRPr b="1" sz="18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Open Sans"/>
              <a:buNone/>
              <a:defRPr b="1" sz="18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Open Sans"/>
              <a:buNone/>
              <a:defRPr b="1" sz="18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Open Sans"/>
              <a:buNone/>
              <a:defRPr b="1" sz="18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Open Sans"/>
              <a:buNone/>
              <a:defRPr b="1" sz="18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Open Sans"/>
              <a:buNone/>
              <a:defRPr b="1" sz="18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idx="4" type="subTitle"/>
          </p:nvPr>
        </p:nvSpPr>
        <p:spPr>
          <a:xfrm>
            <a:off x="8273625" y="6257750"/>
            <a:ext cx="50271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Open Sans"/>
              <a:buNone/>
              <a:defRPr b="1" sz="18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Open Sans"/>
              <a:buNone/>
              <a:defRPr b="1" sz="18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Open Sans"/>
              <a:buNone/>
              <a:defRPr b="1" sz="18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Open Sans"/>
              <a:buNone/>
              <a:defRPr b="1" sz="18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Open Sans"/>
              <a:buNone/>
              <a:defRPr b="1" sz="18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Open Sans"/>
              <a:buNone/>
              <a:defRPr b="1" sz="18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Open Sans"/>
              <a:buNone/>
              <a:defRPr b="1" sz="18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Open Sans"/>
              <a:buNone/>
              <a:defRPr b="1" sz="18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Open Sans"/>
              <a:buNone/>
              <a:defRPr b="1" sz="18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CUSTOM_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"/>
          <p:cNvSpPr txBox="1"/>
          <p:nvPr>
            <p:ph idx="1" type="subTitle"/>
          </p:nvPr>
        </p:nvSpPr>
        <p:spPr>
          <a:xfrm>
            <a:off x="1450582" y="4167044"/>
            <a:ext cx="78867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2000"/>
              <a:buFont typeface="Open Sans ExtraBold"/>
              <a:buNone/>
              <a:defRPr sz="20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2000"/>
              <a:buFont typeface="Open Sans ExtraBold"/>
              <a:buNone/>
              <a:defRPr sz="20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2000"/>
              <a:buFont typeface="Open Sans ExtraBold"/>
              <a:buNone/>
              <a:defRPr sz="20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2000"/>
              <a:buFont typeface="Open Sans ExtraBold"/>
              <a:buNone/>
              <a:defRPr sz="20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2000"/>
              <a:buFont typeface="Open Sans ExtraBold"/>
              <a:buNone/>
              <a:defRPr sz="20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2000"/>
              <a:buFont typeface="Open Sans ExtraBold"/>
              <a:buNone/>
              <a:defRPr sz="20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2000"/>
              <a:buFont typeface="Open Sans ExtraBold"/>
              <a:buNone/>
              <a:defRPr sz="20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2000"/>
              <a:buFont typeface="Open Sans ExtraBold"/>
              <a:buNone/>
              <a:defRPr sz="20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2000"/>
              <a:buFont typeface="Open Sans ExtraBold"/>
              <a:buNone/>
              <a:defRPr sz="20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type="title"/>
          </p:nvPr>
        </p:nvSpPr>
        <p:spPr>
          <a:xfrm>
            <a:off x="1450575" y="3081800"/>
            <a:ext cx="8846700" cy="9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3500"/>
              <a:buFont typeface="Open Sans ExtraBold"/>
              <a:buNone/>
              <a:defRPr sz="35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3500"/>
              <a:buFont typeface="Open Sans ExtraBold"/>
              <a:buNone/>
              <a:defRPr sz="35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3500"/>
              <a:buFont typeface="Open Sans ExtraBold"/>
              <a:buNone/>
              <a:defRPr sz="35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3500"/>
              <a:buFont typeface="Open Sans ExtraBold"/>
              <a:buNone/>
              <a:defRPr sz="35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3500"/>
              <a:buFont typeface="Open Sans ExtraBold"/>
              <a:buNone/>
              <a:defRPr sz="35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3500"/>
              <a:buFont typeface="Open Sans ExtraBold"/>
              <a:buNone/>
              <a:defRPr sz="35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3500"/>
              <a:buFont typeface="Open Sans ExtraBold"/>
              <a:buNone/>
              <a:defRPr sz="35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3500"/>
              <a:buFont typeface="Open Sans ExtraBold"/>
              <a:buNone/>
              <a:defRPr sz="35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3500"/>
              <a:buFont typeface="Open Sans ExtraBold"/>
              <a:buNone/>
              <a:defRPr sz="35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0" name="Google Shape;10;p3"/>
          <p:cNvSpPr/>
          <p:nvPr>
            <p:ph idx="2" type="pic"/>
          </p:nvPr>
        </p:nvSpPr>
        <p:spPr>
          <a:xfrm>
            <a:off x="13246775" y="1099525"/>
            <a:ext cx="3596400" cy="3461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" name="Google Shape;11;p3"/>
          <p:cNvSpPr txBox="1"/>
          <p:nvPr>
            <p:ph idx="3" type="subTitle"/>
          </p:nvPr>
        </p:nvSpPr>
        <p:spPr>
          <a:xfrm>
            <a:off x="13450475" y="5134925"/>
            <a:ext cx="3189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100"/>
              <a:buFont typeface="Open Sans ExtraBold"/>
              <a:buNone/>
              <a:defRPr sz="11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100"/>
              <a:buFont typeface="Open Sans ExtraBold"/>
              <a:buNone/>
              <a:defRPr sz="11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100"/>
              <a:buFont typeface="Open Sans ExtraBold"/>
              <a:buNone/>
              <a:defRPr sz="11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100"/>
              <a:buFont typeface="Open Sans ExtraBold"/>
              <a:buNone/>
              <a:defRPr sz="11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100"/>
              <a:buFont typeface="Open Sans ExtraBold"/>
              <a:buNone/>
              <a:defRPr sz="11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100"/>
              <a:buFont typeface="Open Sans ExtraBold"/>
              <a:buNone/>
              <a:defRPr sz="11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100"/>
              <a:buFont typeface="Open Sans ExtraBold"/>
              <a:buNone/>
              <a:defRPr sz="11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100"/>
              <a:buFont typeface="Open Sans ExtraBold"/>
              <a:buNone/>
              <a:defRPr sz="11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100"/>
              <a:buFont typeface="Open Sans ExtraBold"/>
              <a:buNone/>
              <a:defRPr sz="11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4" type="title"/>
          </p:nvPr>
        </p:nvSpPr>
        <p:spPr>
          <a:xfrm>
            <a:off x="12853925" y="4671125"/>
            <a:ext cx="43821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2000"/>
              <a:buFont typeface="Open Sans ExtraBold"/>
              <a:buNone/>
              <a:defRPr sz="20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2400"/>
              <a:buFont typeface="Open Sans ExtraBold"/>
              <a:buNone/>
              <a:defRPr sz="24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2400"/>
              <a:buFont typeface="Open Sans ExtraBold"/>
              <a:buNone/>
              <a:defRPr sz="24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2400"/>
              <a:buFont typeface="Open Sans ExtraBold"/>
              <a:buNone/>
              <a:defRPr sz="24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2400"/>
              <a:buFont typeface="Open Sans ExtraBold"/>
              <a:buNone/>
              <a:defRPr sz="24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2400"/>
              <a:buFont typeface="Open Sans ExtraBold"/>
              <a:buNone/>
              <a:defRPr sz="24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2400"/>
              <a:buFont typeface="Open Sans ExtraBold"/>
              <a:buNone/>
              <a:defRPr sz="24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2400"/>
              <a:buFont typeface="Open Sans ExtraBold"/>
              <a:buNone/>
              <a:defRPr sz="24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2400"/>
              <a:buFont typeface="Open Sans ExtraBold"/>
              <a:buNone/>
              <a:defRPr sz="24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/>
          <p:nvPr>
            <p:ph idx="2" type="pic"/>
          </p:nvPr>
        </p:nvSpPr>
        <p:spPr>
          <a:xfrm>
            <a:off x="11119875" y="1843975"/>
            <a:ext cx="4143600" cy="5762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5" name="Google Shape;15;p4"/>
          <p:cNvSpPr txBox="1"/>
          <p:nvPr>
            <p:ph idx="1" type="subTitle"/>
          </p:nvPr>
        </p:nvSpPr>
        <p:spPr>
          <a:xfrm>
            <a:off x="2546175" y="4981975"/>
            <a:ext cx="45228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2000"/>
              <a:buFont typeface="Open Sans"/>
              <a:buNone/>
              <a:defRPr b="1" sz="20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500"/>
              <a:buFont typeface="Open Sans"/>
              <a:buNone/>
              <a:defRPr b="1" sz="15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500"/>
              <a:buFont typeface="Open Sans"/>
              <a:buNone/>
              <a:defRPr b="1" sz="15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500"/>
              <a:buFont typeface="Open Sans"/>
              <a:buNone/>
              <a:defRPr b="1" sz="15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500"/>
              <a:buFont typeface="Open Sans"/>
              <a:buNone/>
              <a:defRPr b="1" sz="15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500"/>
              <a:buFont typeface="Open Sans"/>
              <a:buNone/>
              <a:defRPr b="1" sz="15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500"/>
              <a:buFont typeface="Open Sans"/>
              <a:buNone/>
              <a:defRPr b="1" sz="15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500"/>
              <a:buFont typeface="Open Sans"/>
              <a:buNone/>
              <a:defRPr b="1" sz="15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500"/>
              <a:buFont typeface="Open Sans"/>
              <a:buNone/>
              <a:defRPr b="1" sz="15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6" name="Google Shape;16;p4"/>
          <p:cNvSpPr txBox="1"/>
          <p:nvPr>
            <p:ph type="title"/>
          </p:nvPr>
        </p:nvSpPr>
        <p:spPr>
          <a:xfrm>
            <a:off x="2546175" y="3937975"/>
            <a:ext cx="7605300" cy="7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3600"/>
              <a:buFont typeface="Open Sans ExtraBold"/>
              <a:buNone/>
              <a:defRPr sz="36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3600"/>
              <a:buFont typeface="Open Sans ExtraBold"/>
              <a:buNone/>
              <a:defRPr sz="3600">
                <a:solidFill>
                  <a:srgbClr val="F8F8F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3600"/>
              <a:buFont typeface="Open Sans ExtraBold"/>
              <a:buNone/>
              <a:defRPr sz="3600">
                <a:solidFill>
                  <a:srgbClr val="F8F8F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3600"/>
              <a:buFont typeface="Open Sans ExtraBold"/>
              <a:buNone/>
              <a:defRPr sz="3600">
                <a:solidFill>
                  <a:srgbClr val="F8F8F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3600"/>
              <a:buFont typeface="Open Sans ExtraBold"/>
              <a:buNone/>
              <a:defRPr sz="3600">
                <a:solidFill>
                  <a:srgbClr val="F8F8F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3600"/>
              <a:buFont typeface="Open Sans ExtraBold"/>
              <a:buNone/>
              <a:defRPr sz="3600">
                <a:solidFill>
                  <a:srgbClr val="F8F8F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3600"/>
              <a:buFont typeface="Open Sans ExtraBold"/>
              <a:buNone/>
              <a:defRPr sz="3600">
                <a:solidFill>
                  <a:srgbClr val="F8F8F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3600"/>
              <a:buFont typeface="Open Sans ExtraBold"/>
              <a:buNone/>
              <a:defRPr sz="3600">
                <a:solidFill>
                  <a:srgbClr val="F8F8F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3600"/>
              <a:buFont typeface="Open Sans ExtraBold"/>
              <a:buNone/>
              <a:defRPr sz="3600">
                <a:solidFill>
                  <a:srgbClr val="F8F8F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CUSTOM_8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4833150" y="1615075"/>
            <a:ext cx="86217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4000"/>
              <a:buFont typeface="Open Sans ExtraBold"/>
              <a:buNone/>
              <a:defRPr sz="40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4000"/>
              <a:buFont typeface="Open Sans ExtraBold"/>
              <a:buNone/>
              <a:defRPr sz="40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4000"/>
              <a:buFont typeface="Open Sans ExtraBold"/>
              <a:buNone/>
              <a:defRPr sz="40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4000"/>
              <a:buFont typeface="Open Sans ExtraBold"/>
              <a:buNone/>
              <a:defRPr sz="40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4000"/>
              <a:buFont typeface="Open Sans ExtraBold"/>
              <a:buNone/>
              <a:defRPr sz="40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4000"/>
              <a:buFont typeface="Open Sans ExtraBold"/>
              <a:buNone/>
              <a:defRPr sz="40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4000"/>
              <a:buFont typeface="Open Sans ExtraBold"/>
              <a:buNone/>
              <a:defRPr sz="40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4000"/>
              <a:buFont typeface="Open Sans ExtraBold"/>
              <a:buNone/>
              <a:defRPr sz="40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4000"/>
              <a:buFont typeface="Open Sans ExtraBold"/>
              <a:buNone/>
              <a:defRPr sz="40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9" name="Google Shape;19;p5"/>
          <p:cNvSpPr txBox="1"/>
          <p:nvPr>
            <p:ph idx="1" type="subTitle"/>
          </p:nvPr>
        </p:nvSpPr>
        <p:spPr>
          <a:xfrm>
            <a:off x="3737525" y="3968250"/>
            <a:ext cx="34695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400"/>
              <a:buFont typeface="Open Sans"/>
              <a:buNone/>
              <a:defRPr b="1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700"/>
              <a:buFont typeface="Open Sans"/>
              <a:buNone/>
              <a:defRPr b="1" sz="17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700"/>
              <a:buFont typeface="Open Sans"/>
              <a:buNone/>
              <a:defRPr b="1" sz="17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700"/>
              <a:buFont typeface="Open Sans"/>
              <a:buNone/>
              <a:defRPr b="1" sz="17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700"/>
              <a:buFont typeface="Open Sans"/>
              <a:buNone/>
              <a:defRPr b="1" sz="17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700"/>
              <a:buFont typeface="Open Sans"/>
              <a:buNone/>
              <a:defRPr b="1" sz="17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700"/>
              <a:buFont typeface="Open Sans"/>
              <a:buNone/>
              <a:defRPr b="1" sz="17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700"/>
              <a:buFont typeface="Open Sans"/>
              <a:buNone/>
              <a:defRPr b="1" sz="17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700"/>
              <a:buFont typeface="Open Sans"/>
              <a:buNone/>
              <a:defRPr b="1" sz="17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0" name="Google Shape;20;p5"/>
          <p:cNvSpPr txBox="1"/>
          <p:nvPr>
            <p:ph idx="2" type="subTitle"/>
          </p:nvPr>
        </p:nvSpPr>
        <p:spPr>
          <a:xfrm>
            <a:off x="11093600" y="3968250"/>
            <a:ext cx="35733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400"/>
              <a:buFont typeface="Open Sans"/>
              <a:buNone/>
              <a:defRPr b="1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700"/>
              <a:buFont typeface="Open Sans"/>
              <a:buNone/>
              <a:defRPr b="1" sz="17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700"/>
              <a:buFont typeface="Open Sans"/>
              <a:buNone/>
              <a:defRPr b="1" sz="17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700"/>
              <a:buFont typeface="Open Sans"/>
              <a:buNone/>
              <a:defRPr b="1" sz="17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700"/>
              <a:buFont typeface="Open Sans"/>
              <a:buNone/>
              <a:defRPr b="1" sz="17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700"/>
              <a:buFont typeface="Open Sans"/>
              <a:buNone/>
              <a:defRPr b="1" sz="17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700"/>
              <a:buFont typeface="Open Sans"/>
              <a:buNone/>
              <a:defRPr b="1" sz="17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700"/>
              <a:buFont typeface="Open Sans"/>
              <a:buNone/>
              <a:defRPr b="1" sz="17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700"/>
              <a:buFont typeface="Open Sans"/>
              <a:buNone/>
              <a:defRPr b="1" sz="17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3" type="subTitle"/>
          </p:nvPr>
        </p:nvSpPr>
        <p:spPr>
          <a:xfrm>
            <a:off x="3871325" y="5511225"/>
            <a:ext cx="3201900" cy="1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400"/>
              <a:buFont typeface="Open Sans"/>
              <a:buNone/>
              <a:defRPr b="1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700"/>
              <a:buFont typeface="Open Sans"/>
              <a:buNone/>
              <a:defRPr b="1" sz="17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700"/>
              <a:buFont typeface="Open Sans"/>
              <a:buNone/>
              <a:defRPr b="1" sz="17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700"/>
              <a:buFont typeface="Open Sans"/>
              <a:buNone/>
              <a:defRPr b="1" sz="17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700"/>
              <a:buFont typeface="Open Sans"/>
              <a:buNone/>
              <a:defRPr b="1" sz="17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700"/>
              <a:buFont typeface="Open Sans"/>
              <a:buNone/>
              <a:defRPr b="1" sz="17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700"/>
              <a:buFont typeface="Open Sans"/>
              <a:buNone/>
              <a:defRPr b="1" sz="17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700"/>
              <a:buFont typeface="Open Sans"/>
              <a:buNone/>
              <a:defRPr b="1" sz="17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700"/>
              <a:buFont typeface="Open Sans"/>
              <a:buNone/>
              <a:defRPr b="1" sz="17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4" type="subTitle"/>
          </p:nvPr>
        </p:nvSpPr>
        <p:spPr>
          <a:xfrm>
            <a:off x="11279288" y="5441000"/>
            <a:ext cx="3201900" cy="1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400"/>
              <a:buFont typeface="Open Sans"/>
              <a:buNone/>
              <a:defRPr b="1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700"/>
              <a:buFont typeface="Open Sans"/>
              <a:buNone/>
              <a:defRPr b="1" sz="17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700"/>
              <a:buFont typeface="Open Sans"/>
              <a:buNone/>
              <a:defRPr b="1" sz="17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700"/>
              <a:buFont typeface="Open Sans"/>
              <a:buNone/>
              <a:defRPr b="1" sz="17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700"/>
              <a:buFont typeface="Open Sans"/>
              <a:buNone/>
              <a:defRPr b="1" sz="17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700"/>
              <a:buFont typeface="Open Sans"/>
              <a:buNone/>
              <a:defRPr b="1" sz="17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700"/>
              <a:buFont typeface="Open Sans"/>
              <a:buNone/>
              <a:defRPr b="1" sz="17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700"/>
              <a:buFont typeface="Open Sans"/>
              <a:buNone/>
              <a:defRPr b="1" sz="17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700"/>
              <a:buFont typeface="Open Sans"/>
              <a:buNone/>
              <a:defRPr b="1" sz="17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7">
  <p:cSld name="CUSTOM_9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/>
          <p:nvPr>
            <p:ph idx="2" type="pic"/>
          </p:nvPr>
        </p:nvSpPr>
        <p:spPr>
          <a:xfrm>
            <a:off x="8162125" y="3668700"/>
            <a:ext cx="3118200" cy="2949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" name="Google Shape;25;p6"/>
          <p:cNvSpPr/>
          <p:nvPr>
            <p:ph idx="3" type="pic"/>
          </p:nvPr>
        </p:nvSpPr>
        <p:spPr>
          <a:xfrm>
            <a:off x="13750350" y="3668700"/>
            <a:ext cx="3118200" cy="2949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6" name="Google Shape;26;p6"/>
          <p:cNvSpPr txBox="1"/>
          <p:nvPr>
            <p:ph type="title"/>
          </p:nvPr>
        </p:nvSpPr>
        <p:spPr>
          <a:xfrm>
            <a:off x="577200" y="4336725"/>
            <a:ext cx="79080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3300"/>
              <a:buFont typeface="Open Sans ExtraBold"/>
              <a:buNone/>
              <a:defRPr sz="33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3500"/>
              <a:buFont typeface="Open Sans ExtraBold"/>
              <a:buNone/>
              <a:defRPr sz="35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3500"/>
              <a:buFont typeface="Open Sans ExtraBold"/>
              <a:buNone/>
              <a:defRPr sz="35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3500"/>
              <a:buFont typeface="Open Sans ExtraBold"/>
              <a:buNone/>
              <a:defRPr sz="35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3500"/>
              <a:buFont typeface="Open Sans ExtraBold"/>
              <a:buNone/>
              <a:defRPr sz="35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3500"/>
              <a:buFont typeface="Open Sans ExtraBold"/>
              <a:buNone/>
              <a:defRPr sz="35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3500"/>
              <a:buFont typeface="Open Sans ExtraBold"/>
              <a:buNone/>
              <a:defRPr sz="35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3500"/>
              <a:buFont typeface="Open Sans ExtraBold"/>
              <a:buNone/>
              <a:defRPr sz="35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3500"/>
              <a:buFont typeface="Open Sans ExtraBold"/>
              <a:buNone/>
              <a:defRPr sz="35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" type="subTitle"/>
          </p:nvPr>
        </p:nvSpPr>
        <p:spPr>
          <a:xfrm>
            <a:off x="661475" y="5419875"/>
            <a:ext cx="54219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600"/>
              <a:buFont typeface="Open Sans"/>
              <a:buNone/>
              <a:defRPr b="1" sz="16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900"/>
              <a:buFont typeface="Open Sans"/>
              <a:buNone/>
              <a:defRPr b="1" sz="19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900"/>
              <a:buFont typeface="Open Sans"/>
              <a:buNone/>
              <a:defRPr b="1" sz="19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900"/>
              <a:buFont typeface="Open Sans"/>
              <a:buNone/>
              <a:defRPr b="1" sz="19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900"/>
              <a:buFont typeface="Open Sans"/>
              <a:buNone/>
              <a:defRPr b="1" sz="19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900"/>
              <a:buFont typeface="Open Sans"/>
              <a:buNone/>
              <a:defRPr b="1" sz="19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900"/>
              <a:buFont typeface="Open Sans"/>
              <a:buNone/>
              <a:defRPr b="1" sz="19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900"/>
              <a:buFont typeface="Open Sans"/>
              <a:buNone/>
              <a:defRPr b="1" sz="19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900"/>
              <a:buFont typeface="Open Sans"/>
              <a:buNone/>
              <a:defRPr b="1" sz="19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8">
  <p:cSld name="CUSTOM_10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405900" y="1761475"/>
            <a:ext cx="79080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3800"/>
              <a:buFont typeface="Open Sans ExtraBold"/>
              <a:buNone/>
              <a:defRPr sz="38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4000"/>
              <a:buFont typeface="Open Sans ExtraBold"/>
              <a:buNone/>
              <a:defRPr sz="40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4000"/>
              <a:buFont typeface="Open Sans ExtraBold"/>
              <a:buNone/>
              <a:defRPr sz="40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4000"/>
              <a:buFont typeface="Open Sans ExtraBold"/>
              <a:buNone/>
              <a:defRPr sz="40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4000"/>
              <a:buFont typeface="Open Sans ExtraBold"/>
              <a:buNone/>
              <a:defRPr sz="40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4000"/>
              <a:buFont typeface="Open Sans ExtraBold"/>
              <a:buNone/>
              <a:defRPr sz="40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4000"/>
              <a:buFont typeface="Open Sans ExtraBold"/>
              <a:buNone/>
              <a:defRPr sz="40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4000"/>
              <a:buFont typeface="Open Sans ExtraBold"/>
              <a:buNone/>
              <a:defRPr sz="40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4000"/>
              <a:buFont typeface="Open Sans ExtraBold"/>
              <a:buNone/>
              <a:defRPr sz="40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1405900" y="3583100"/>
            <a:ext cx="54219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2100"/>
              <a:buFont typeface="Open Sans"/>
              <a:buNone/>
              <a:defRPr b="1" sz="21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2400"/>
              <a:buFont typeface="Open Sans"/>
              <a:buNone/>
              <a:defRPr b="1" sz="24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2400"/>
              <a:buFont typeface="Open Sans"/>
              <a:buNone/>
              <a:defRPr b="1" sz="24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2400"/>
              <a:buFont typeface="Open Sans"/>
              <a:buNone/>
              <a:defRPr b="1" sz="24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2400"/>
              <a:buFont typeface="Open Sans"/>
              <a:buNone/>
              <a:defRPr b="1" sz="24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2400"/>
              <a:buFont typeface="Open Sans"/>
              <a:buNone/>
              <a:defRPr b="1" sz="24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2400"/>
              <a:buFont typeface="Open Sans"/>
              <a:buNone/>
              <a:defRPr b="1" sz="24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2400"/>
              <a:buFont typeface="Open Sans"/>
              <a:buNone/>
              <a:defRPr b="1" sz="24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2400"/>
              <a:buFont typeface="Open Sans"/>
              <a:buNone/>
              <a:defRPr b="1" sz="24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9">
  <p:cSld name="CUSTOM_1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591250" y="3489125"/>
            <a:ext cx="79080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3800"/>
              <a:buFont typeface="Open Sans ExtraBold"/>
              <a:buNone/>
              <a:defRPr sz="38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4000"/>
              <a:buFont typeface="Open Sans ExtraBold"/>
              <a:buNone/>
              <a:defRPr sz="40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4000"/>
              <a:buFont typeface="Open Sans ExtraBold"/>
              <a:buNone/>
              <a:defRPr sz="40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4000"/>
              <a:buFont typeface="Open Sans ExtraBold"/>
              <a:buNone/>
              <a:defRPr sz="40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4000"/>
              <a:buFont typeface="Open Sans ExtraBold"/>
              <a:buNone/>
              <a:defRPr sz="40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4000"/>
              <a:buFont typeface="Open Sans ExtraBold"/>
              <a:buNone/>
              <a:defRPr sz="40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4000"/>
              <a:buFont typeface="Open Sans ExtraBold"/>
              <a:buNone/>
              <a:defRPr sz="40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4000"/>
              <a:buFont typeface="Open Sans ExtraBold"/>
              <a:buNone/>
              <a:defRPr sz="40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4000"/>
              <a:buFont typeface="Open Sans ExtraBold"/>
              <a:buNone/>
              <a:defRPr sz="40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33" name="Google Shape;33;p8"/>
          <p:cNvSpPr txBox="1"/>
          <p:nvPr>
            <p:ph idx="1" type="subTitle"/>
          </p:nvPr>
        </p:nvSpPr>
        <p:spPr>
          <a:xfrm>
            <a:off x="675525" y="4572275"/>
            <a:ext cx="54219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2100"/>
              <a:buFont typeface="Open Sans"/>
              <a:buNone/>
              <a:defRPr b="1" sz="21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2400"/>
              <a:buFont typeface="Open Sans"/>
              <a:buNone/>
              <a:defRPr b="1" sz="24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2400"/>
              <a:buFont typeface="Open Sans"/>
              <a:buNone/>
              <a:defRPr b="1" sz="24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2400"/>
              <a:buFont typeface="Open Sans"/>
              <a:buNone/>
              <a:defRPr b="1" sz="24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2400"/>
              <a:buFont typeface="Open Sans"/>
              <a:buNone/>
              <a:defRPr b="1" sz="24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2400"/>
              <a:buFont typeface="Open Sans"/>
              <a:buNone/>
              <a:defRPr b="1" sz="24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2400"/>
              <a:buFont typeface="Open Sans"/>
              <a:buNone/>
              <a:defRPr b="1" sz="24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2400"/>
              <a:buFont typeface="Open Sans"/>
              <a:buNone/>
              <a:defRPr b="1" sz="24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2400"/>
              <a:buFont typeface="Open Sans"/>
              <a:buNone/>
              <a:defRPr b="1" sz="2400">
                <a:solidFill>
                  <a:srgbClr val="F8F8F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2" type="subTitle"/>
          </p:nvPr>
        </p:nvSpPr>
        <p:spPr>
          <a:xfrm>
            <a:off x="11814100" y="6917900"/>
            <a:ext cx="41691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900"/>
              <a:buFont typeface="Open Sans"/>
              <a:buNone/>
              <a:defRPr b="1" sz="19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2200"/>
              <a:buFont typeface="Open Sans"/>
              <a:buNone/>
              <a:defRPr b="1" sz="22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2200"/>
              <a:buFont typeface="Open Sans"/>
              <a:buNone/>
              <a:defRPr b="1" sz="22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2200"/>
              <a:buFont typeface="Open Sans"/>
              <a:buNone/>
              <a:defRPr b="1" sz="22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2200"/>
              <a:buFont typeface="Open Sans"/>
              <a:buNone/>
              <a:defRPr b="1" sz="22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2200"/>
              <a:buFont typeface="Open Sans"/>
              <a:buNone/>
              <a:defRPr b="1" sz="22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2200"/>
              <a:buFont typeface="Open Sans"/>
              <a:buNone/>
              <a:defRPr b="1" sz="22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2200"/>
              <a:buFont typeface="Open Sans"/>
              <a:buNone/>
              <a:defRPr b="1" sz="22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2200"/>
              <a:buFont typeface="Open Sans"/>
              <a:buNone/>
              <a:defRPr b="1" sz="22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5" name="Google Shape;35;p8"/>
          <p:cNvSpPr/>
          <p:nvPr>
            <p:ph idx="3" type="pic"/>
          </p:nvPr>
        </p:nvSpPr>
        <p:spPr>
          <a:xfrm rot="5400000">
            <a:off x="11655550" y="593150"/>
            <a:ext cx="4486200" cy="6510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">
  <p:cSld name="CUSTOM_1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idx="1" type="subTitle"/>
          </p:nvPr>
        </p:nvSpPr>
        <p:spPr>
          <a:xfrm>
            <a:off x="1571650" y="6247375"/>
            <a:ext cx="29919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300"/>
              <a:buFont typeface="Open Sans"/>
              <a:buNone/>
              <a:defRPr b="1" sz="13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600"/>
              <a:buFont typeface="Open Sans"/>
              <a:buNone/>
              <a:defRPr b="1" sz="16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600"/>
              <a:buFont typeface="Open Sans"/>
              <a:buNone/>
              <a:defRPr b="1" sz="16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600"/>
              <a:buFont typeface="Open Sans"/>
              <a:buNone/>
              <a:defRPr b="1" sz="16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600"/>
              <a:buFont typeface="Open Sans"/>
              <a:buNone/>
              <a:defRPr b="1" sz="16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600"/>
              <a:buFont typeface="Open Sans"/>
              <a:buNone/>
              <a:defRPr b="1" sz="16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600"/>
              <a:buFont typeface="Open Sans"/>
              <a:buNone/>
              <a:defRPr b="1" sz="16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600"/>
              <a:buFont typeface="Open Sans"/>
              <a:buNone/>
              <a:defRPr b="1" sz="16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600"/>
              <a:buFont typeface="Open Sans"/>
              <a:buNone/>
              <a:defRPr b="1" sz="16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2" type="subTitle"/>
          </p:nvPr>
        </p:nvSpPr>
        <p:spPr>
          <a:xfrm>
            <a:off x="5668600" y="6567100"/>
            <a:ext cx="29919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300"/>
              <a:buFont typeface="Open Sans"/>
              <a:buNone/>
              <a:defRPr b="1" sz="13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600"/>
              <a:buFont typeface="Open Sans"/>
              <a:buNone/>
              <a:defRPr b="1" sz="16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600"/>
              <a:buFont typeface="Open Sans"/>
              <a:buNone/>
              <a:defRPr b="1" sz="16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600"/>
              <a:buFont typeface="Open Sans"/>
              <a:buNone/>
              <a:defRPr b="1" sz="16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600"/>
              <a:buFont typeface="Open Sans"/>
              <a:buNone/>
              <a:defRPr b="1" sz="16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600"/>
              <a:buFont typeface="Open Sans"/>
              <a:buNone/>
              <a:defRPr b="1" sz="16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600"/>
              <a:buFont typeface="Open Sans"/>
              <a:buNone/>
              <a:defRPr b="1" sz="16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600"/>
              <a:buFont typeface="Open Sans"/>
              <a:buNone/>
              <a:defRPr b="1" sz="16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600"/>
              <a:buFont typeface="Open Sans"/>
              <a:buNone/>
              <a:defRPr b="1" sz="16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3" type="subTitle"/>
          </p:nvPr>
        </p:nvSpPr>
        <p:spPr>
          <a:xfrm>
            <a:off x="9695325" y="7097500"/>
            <a:ext cx="29919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300"/>
              <a:buFont typeface="Open Sans"/>
              <a:buNone/>
              <a:defRPr b="1" sz="13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600"/>
              <a:buFont typeface="Open Sans"/>
              <a:buNone/>
              <a:defRPr b="1" sz="16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600"/>
              <a:buFont typeface="Open Sans"/>
              <a:buNone/>
              <a:defRPr b="1" sz="16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600"/>
              <a:buFont typeface="Open Sans"/>
              <a:buNone/>
              <a:defRPr b="1" sz="16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600"/>
              <a:buFont typeface="Open Sans"/>
              <a:buNone/>
              <a:defRPr b="1" sz="16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600"/>
              <a:buFont typeface="Open Sans"/>
              <a:buNone/>
              <a:defRPr b="1" sz="16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600"/>
              <a:buFont typeface="Open Sans"/>
              <a:buNone/>
              <a:defRPr b="1" sz="16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600"/>
              <a:buFont typeface="Open Sans"/>
              <a:buNone/>
              <a:defRPr b="1" sz="16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600"/>
              <a:buFont typeface="Open Sans"/>
              <a:buNone/>
              <a:defRPr b="1" sz="16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5341350" y="1382225"/>
            <a:ext cx="7605300" cy="7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3600"/>
              <a:buFont typeface="Open Sans ExtraBold"/>
              <a:buNone/>
              <a:defRPr sz="36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3600"/>
              <a:buFont typeface="Open Sans ExtraBold"/>
              <a:buNone/>
              <a:defRPr sz="36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3600"/>
              <a:buFont typeface="Open Sans ExtraBold"/>
              <a:buNone/>
              <a:defRPr sz="36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3600"/>
              <a:buFont typeface="Open Sans ExtraBold"/>
              <a:buNone/>
              <a:defRPr sz="36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3600"/>
              <a:buFont typeface="Open Sans ExtraBold"/>
              <a:buNone/>
              <a:defRPr sz="36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3600"/>
              <a:buFont typeface="Open Sans ExtraBold"/>
              <a:buNone/>
              <a:defRPr sz="36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3600"/>
              <a:buFont typeface="Open Sans ExtraBold"/>
              <a:buNone/>
              <a:defRPr sz="36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3600"/>
              <a:buFont typeface="Open Sans ExtraBold"/>
              <a:buNone/>
              <a:defRPr sz="36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3600"/>
              <a:buFont typeface="Open Sans ExtraBold"/>
              <a:buNone/>
              <a:defRPr sz="36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4" type="subTitle"/>
          </p:nvPr>
        </p:nvSpPr>
        <p:spPr>
          <a:xfrm>
            <a:off x="13738500" y="7627900"/>
            <a:ext cx="29919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300"/>
              <a:buFont typeface="Open Sans"/>
              <a:buNone/>
              <a:defRPr b="1" sz="13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600"/>
              <a:buFont typeface="Open Sans"/>
              <a:buNone/>
              <a:defRPr b="1" sz="16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600"/>
              <a:buFont typeface="Open Sans"/>
              <a:buNone/>
              <a:defRPr b="1" sz="16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600"/>
              <a:buFont typeface="Open Sans"/>
              <a:buNone/>
              <a:defRPr b="1" sz="16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600"/>
              <a:buFont typeface="Open Sans"/>
              <a:buNone/>
              <a:defRPr b="1" sz="16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600"/>
              <a:buFont typeface="Open Sans"/>
              <a:buNone/>
              <a:defRPr b="1" sz="16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600"/>
              <a:buFont typeface="Open Sans"/>
              <a:buNone/>
              <a:defRPr b="1" sz="16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600"/>
              <a:buFont typeface="Open Sans"/>
              <a:buNone/>
              <a:defRPr b="1" sz="16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1600"/>
              <a:buFont typeface="Open Sans"/>
              <a:buNone/>
              <a:defRPr b="1" sz="1600">
                <a:solidFill>
                  <a:srgbClr val="4A773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1">
  <p:cSld name="CUSTOM_1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subTitle"/>
          </p:nvPr>
        </p:nvSpPr>
        <p:spPr>
          <a:xfrm>
            <a:off x="1051950" y="7311175"/>
            <a:ext cx="29919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1300"/>
              <a:buFont typeface="Open Sans"/>
              <a:buNone/>
              <a:defRPr b="1" sz="1300">
                <a:solidFill>
                  <a:srgbClr val="EFB83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1600"/>
              <a:buFont typeface="Open Sans"/>
              <a:buNone/>
              <a:defRPr b="1" sz="1600">
                <a:solidFill>
                  <a:srgbClr val="EFB83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1600"/>
              <a:buFont typeface="Open Sans"/>
              <a:buNone/>
              <a:defRPr b="1" sz="1600">
                <a:solidFill>
                  <a:srgbClr val="EFB83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1600"/>
              <a:buFont typeface="Open Sans"/>
              <a:buNone/>
              <a:defRPr b="1" sz="1600">
                <a:solidFill>
                  <a:srgbClr val="EFB83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1600"/>
              <a:buFont typeface="Open Sans"/>
              <a:buNone/>
              <a:defRPr b="1" sz="1600">
                <a:solidFill>
                  <a:srgbClr val="EFB83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1600"/>
              <a:buFont typeface="Open Sans"/>
              <a:buNone/>
              <a:defRPr b="1" sz="1600">
                <a:solidFill>
                  <a:srgbClr val="EFB83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1600"/>
              <a:buFont typeface="Open Sans"/>
              <a:buNone/>
              <a:defRPr b="1" sz="1600">
                <a:solidFill>
                  <a:srgbClr val="EFB83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1600"/>
              <a:buFont typeface="Open Sans"/>
              <a:buNone/>
              <a:defRPr b="1" sz="1600">
                <a:solidFill>
                  <a:srgbClr val="EFB83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1600"/>
              <a:buFont typeface="Open Sans"/>
              <a:buNone/>
              <a:defRPr b="1" sz="1600">
                <a:solidFill>
                  <a:srgbClr val="EFB83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4" name="Google Shape;44;p10"/>
          <p:cNvSpPr txBox="1"/>
          <p:nvPr>
            <p:ph idx="2" type="subTitle"/>
          </p:nvPr>
        </p:nvSpPr>
        <p:spPr>
          <a:xfrm>
            <a:off x="5408750" y="7158775"/>
            <a:ext cx="29919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1300"/>
              <a:buFont typeface="Open Sans"/>
              <a:buNone/>
              <a:defRPr b="1" sz="1300">
                <a:solidFill>
                  <a:srgbClr val="EFB83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1600"/>
              <a:buFont typeface="Open Sans"/>
              <a:buNone/>
              <a:defRPr b="1" sz="1600">
                <a:solidFill>
                  <a:srgbClr val="EFB83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1600"/>
              <a:buFont typeface="Open Sans"/>
              <a:buNone/>
              <a:defRPr b="1" sz="1600">
                <a:solidFill>
                  <a:srgbClr val="EFB83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1600"/>
              <a:buFont typeface="Open Sans"/>
              <a:buNone/>
              <a:defRPr b="1" sz="1600">
                <a:solidFill>
                  <a:srgbClr val="EFB83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1600"/>
              <a:buFont typeface="Open Sans"/>
              <a:buNone/>
              <a:defRPr b="1" sz="1600">
                <a:solidFill>
                  <a:srgbClr val="EFB83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1600"/>
              <a:buFont typeface="Open Sans"/>
              <a:buNone/>
              <a:defRPr b="1" sz="1600">
                <a:solidFill>
                  <a:srgbClr val="EFB83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1600"/>
              <a:buFont typeface="Open Sans"/>
              <a:buNone/>
              <a:defRPr b="1" sz="1600">
                <a:solidFill>
                  <a:srgbClr val="EFB83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1600"/>
              <a:buFont typeface="Open Sans"/>
              <a:buNone/>
              <a:defRPr b="1" sz="1600">
                <a:solidFill>
                  <a:srgbClr val="EFB83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1600"/>
              <a:buFont typeface="Open Sans"/>
              <a:buNone/>
              <a:defRPr b="1" sz="1600">
                <a:solidFill>
                  <a:srgbClr val="EFB83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5" name="Google Shape;45;p10"/>
          <p:cNvSpPr txBox="1"/>
          <p:nvPr>
            <p:ph idx="3" type="subTitle"/>
          </p:nvPr>
        </p:nvSpPr>
        <p:spPr>
          <a:xfrm>
            <a:off x="9765550" y="7158775"/>
            <a:ext cx="29919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1300"/>
              <a:buFont typeface="Open Sans"/>
              <a:buNone/>
              <a:defRPr b="1" sz="1300">
                <a:solidFill>
                  <a:srgbClr val="EFB83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1600"/>
              <a:buFont typeface="Open Sans"/>
              <a:buNone/>
              <a:defRPr b="1" sz="1600">
                <a:solidFill>
                  <a:srgbClr val="EFB83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1600"/>
              <a:buFont typeface="Open Sans"/>
              <a:buNone/>
              <a:defRPr b="1" sz="1600">
                <a:solidFill>
                  <a:srgbClr val="EFB83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1600"/>
              <a:buFont typeface="Open Sans"/>
              <a:buNone/>
              <a:defRPr b="1" sz="1600">
                <a:solidFill>
                  <a:srgbClr val="EFB83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1600"/>
              <a:buFont typeface="Open Sans"/>
              <a:buNone/>
              <a:defRPr b="1" sz="1600">
                <a:solidFill>
                  <a:srgbClr val="EFB83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1600"/>
              <a:buFont typeface="Open Sans"/>
              <a:buNone/>
              <a:defRPr b="1" sz="1600">
                <a:solidFill>
                  <a:srgbClr val="EFB83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1600"/>
              <a:buFont typeface="Open Sans"/>
              <a:buNone/>
              <a:defRPr b="1" sz="1600">
                <a:solidFill>
                  <a:srgbClr val="EFB83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1600"/>
              <a:buFont typeface="Open Sans"/>
              <a:buNone/>
              <a:defRPr b="1" sz="1600">
                <a:solidFill>
                  <a:srgbClr val="EFB83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1600"/>
              <a:buFont typeface="Open Sans"/>
              <a:buNone/>
              <a:defRPr b="1" sz="1600">
                <a:solidFill>
                  <a:srgbClr val="EFB83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5341350" y="1382225"/>
            <a:ext cx="7605300" cy="7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A773C"/>
              </a:buClr>
              <a:buSzPts val="3600"/>
              <a:buFont typeface="Open Sans ExtraBold"/>
              <a:buNone/>
              <a:defRPr sz="3600">
                <a:solidFill>
                  <a:srgbClr val="4A77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3600"/>
              <a:buFont typeface="Open Sans ExtraBold"/>
              <a:buNone/>
              <a:defRPr sz="36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3600"/>
              <a:buFont typeface="Open Sans ExtraBold"/>
              <a:buNone/>
              <a:defRPr sz="36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3600"/>
              <a:buFont typeface="Open Sans ExtraBold"/>
              <a:buNone/>
              <a:defRPr sz="36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3600"/>
              <a:buFont typeface="Open Sans ExtraBold"/>
              <a:buNone/>
              <a:defRPr sz="36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3600"/>
              <a:buFont typeface="Open Sans ExtraBold"/>
              <a:buNone/>
              <a:defRPr sz="36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3600"/>
              <a:buFont typeface="Open Sans ExtraBold"/>
              <a:buNone/>
              <a:defRPr sz="36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3600"/>
              <a:buFont typeface="Open Sans ExtraBold"/>
              <a:buNone/>
              <a:defRPr sz="36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3600"/>
              <a:buFont typeface="Open Sans ExtraBold"/>
              <a:buNone/>
              <a:defRPr sz="3600">
                <a:solidFill>
                  <a:srgbClr val="EFB8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47" name="Google Shape;47;p10"/>
          <p:cNvSpPr txBox="1"/>
          <p:nvPr>
            <p:ph idx="4" type="subTitle"/>
          </p:nvPr>
        </p:nvSpPr>
        <p:spPr>
          <a:xfrm>
            <a:off x="14244150" y="7311175"/>
            <a:ext cx="29919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1300"/>
              <a:buFont typeface="Open Sans"/>
              <a:buNone/>
              <a:defRPr b="1" sz="1300">
                <a:solidFill>
                  <a:srgbClr val="EFB83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1600"/>
              <a:buFont typeface="Open Sans"/>
              <a:buNone/>
              <a:defRPr b="1" sz="1600">
                <a:solidFill>
                  <a:srgbClr val="EFB83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1600"/>
              <a:buFont typeface="Open Sans"/>
              <a:buNone/>
              <a:defRPr b="1" sz="1600">
                <a:solidFill>
                  <a:srgbClr val="EFB83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1600"/>
              <a:buFont typeface="Open Sans"/>
              <a:buNone/>
              <a:defRPr b="1" sz="1600">
                <a:solidFill>
                  <a:srgbClr val="EFB83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1600"/>
              <a:buFont typeface="Open Sans"/>
              <a:buNone/>
              <a:defRPr b="1" sz="1600">
                <a:solidFill>
                  <a:srgbClr val="EFB83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1600"/>
              <a:buFont typeface="Open Sans"/>
              <a:buNone/>
              <a:defRPr b="1" sz="1600">
                <a:solidFill>
                  <a:srgbClr val="EFB83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1600"/>
              <a:buFont typeface="Open Sans"/>
              <a:buNone/>
              <a:defRPr b="1" sz="1600">
                <a:solidFill>
                  <a:srgbClr val="EFB83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1600"/>
              <a:buFont typeface="Open Sans"/>
              <a:buNone/>
              <a:defRPr b="1" sz="1600">
                <a:solidFill>
                  <a:srgbClr val="EFB83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B836"/>
              </a:buClr>
              <a:buSzPts val="1600"/>
              <a:buFont typeface="Open Sans"/>
              <a:buNone/>
              <a:defRPr b="1" sz="1600">
                <a:solidFill>
                  <a:srgbClr val="EFB83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8" name="Google Shape;48;p10"/>
          <p:cNvSpPr/>
          <p:nvPr>
            <p:ph idx="5" type="pic"/>
          </p:nvPr>
        </p:nvSpPr>
        <p:spPr>
          <a:xfrm>
            <a:off x="1347000" y="3942600"/>
            <a:ext cx="2401800" cy="2401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49" name="Google Shape;49;p10"/>
          <p:cNvSpPr/>
          <p:nvPr>
            <p:ph idx="6" type="pic"/>
          </p:nvPr>
        </p:nvSpPr>
        <p:spPr>
          <a:xfrm>
            <a:off x="14539200" y="3942600"/>
            <a:ext cx="2401800" cy="2401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50" name="Google Shape;50;p10"/>
          <p:cNvSpPr/>
          <p:nvPr>
            <p:ph idx="7" type="pic"/>
          </p:nvPr>
        </p:nvSpPr>
        <p:spPr>
          <a:xfrm>
            <a:off x="5703800" y="3573200"/>
            <a:ext cx="2401800" cy="2401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51" name="Google Shape;51;p10"/>
          <p:cNvSpPr/>
          <p:nvPr>
            <p:ph idx="8" type="pic"/>
          </p:nvPr>
        </p:nvSpPr>
        <p:spPr>
          <a:xfrm>
            <a:off x="10121500" y="3573200"/>
            <a:ext cx="2401800" cy="2401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/>
          <p:nvPr>
            <p:ph idx="2" type="pic"/>
          </p:nvPr>
        </p:nvSpPr>
        <p:spPr>
          <a:xfrm>
            <a:off x="13963150" y="3022500"/>
            <a:ext cx="3722100" cy="4242000"/>
          </a:xfrm>
          <a:prstGeom prst="roundRect">
            <a:avLst>
              <a:gd fmla="val 16667" name="adj"/>
            </a:avLst>
          </a:prstGeom>
        </p:spPr>
      </p:sp>
      <p:sp>
        <p:nvSpPr>
          <p:cNvPr id="155" name="Google Shape;155;p25"/>
          <p:cNvSpPr txBox="1"/>
          <p:nvPr>
            <p:ph idx="1" type="subTitle"/>
          </p:nvPr>
        </p:nvSpPr>
        <p:spPr>
          <a:xfrm>
            <a:off x="1703425" y="3701375"/>
            <a:ext cx="45228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5"/>
          <p:cNvSpPr txBox="1"/>
          <p:nvPr>
            <p:ph type="title"/>
          </p:nvPr>
        </p:nvSpPr>
        <p:spPr>
          <a:xfrm>
            <a:off x="1703425" y="2657375"/>
            <a:ext cx="7605300" cy="7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type="title"/>
          </p:nvPr>
        </p:nvSpPr>
        <p:spPr>
          <a:xfrm>
            <a:off x="591250" y="2210950"/>
            <a:ext cx="8621700" cy="11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6"/>
          <p:cNvSpPr txBox="1"/>
          <p:nvPr>
            <p:ph idx="1" type="subTitle"/>
          </p:nvPr>
        </p:nvSpPr>
        <p:spPr>
          <a:xfrm>
            <a:off x="591250" y="5499250"/>
            <a:ext cx="29919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6"/>
          <p:cNvSpPr txBox="1"/>
          <p:nvPr>
            <p:ph idx="2" type="subTitle"/>
          </p:nvPr>
        </p:nvSpPr>
        <p:spPr>
          <a:xfrm>
            <a:off x="5119775" y="5499250"/>
            <a:ext cx="29919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6"/>
          <p:cNvSpPr txBox="1"/>
          <p:nvPr>
            <p:ph idx="3" type="subTitle"/>
          </p:nvPr>
        </p:nvSpPr>
        <p:spPr>
          <a:xfrm>
            <a:off x="11673650" y="5414950"/>
            <a:ext cx="41691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6"/>
          <p:cNvSpPr/>
          <p:nvPr>
            <p:ph idx="4" type="pic"/>
          </p:nvPr>
        </p:nvSpPr>
        <p:spPr>
          <a:xfrm>
            <a:off x="11981300" y="1408525"/>
            <a:ext cx="3553800" cy="3371100"/>
          </a:xfrm>
          <a:prstGeom prst="ellipse">
            <a:avLst/>
          </a:prstGeom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type="title"/>
          </p:nvPr>
        </p:nvSpPr>
        <p:spPr>
          <a:xfrm>
            <a:off x="4833150" y="1368175"/>
            <a:ext cx="8621700" cy="11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7"/>
          <p:cNvSpPr txBox="1"/>
          <p:nvPr>
            <p:ph idx="1" type="subTitle"/>
          </p:nvPr>
        </p:nvSpPr>
        <p:spPr>
          <a:xfrm>
            <a:off x="2347025" y="4600275"/>
            <a:ext cx="29919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7"/>
          <p:cNvSpPr txBox="1"/>
          <p:nvPr>
            <p:ph idx="2" type="subTitle"/>
          </p:nvPr>
        </p:nvSpPr>
        <p:spPr>
          <a:xfrm>
            <a:off x="7648050" y="4600275"/>
            <a:ext cx="29919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7"/>
          <p:cNvSpPr txBox="1"/>
          <p:nvPr>
            <p:ph idx="3" type="subTitle"/>
          </p:nvPr>
        </p:nvSpPr>
        <p:spPr>
          <a:xfrm>
            <a:off x="12949075" y="4600275"/>
            <a:ext cx="29919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>
            <p:ph idx="1" type="subTitle"/>
          </p:nvPr>
        </p:nvSpPr>
        <p:spPr>
          <a:xfrm>
            <a:off x="2347025" y="4670525"/>
            <a:ext cx="29919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8"/>
          <p:cNvSpPr txBox="1"/>
          <p:nvPr>
            <p:ph idx="2" type="subTitle"/>
          </p:nvPr>
        </p:nvSpPr>
        <p:spPr>
          <a:xfrm>
            <a:off x="7648050" y="4670525"/>
            <a:ext cx="29919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8"/>
          <p:cNvSpPr txBox="1"/>
          <p:nvPr>
            <p:ph idx="3" type="subTitle"/>
          </p:nvPr>
        </p:nvSpPr>
        <p:spPr>
          <a:xfrm>
            <a:off x="12949075" y="4670525"/>
            <a:ext cx="29919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8"/>
          <p:cNvSpPr txBox="1"/>
          <p:nvPr>
            <p:ph type="title"/>
          </p:nvPr>
        </p:nvSpPr>
        <p:spPr>
          <a:xfrm>
            <a:off x="5341350" y="2154750"/>
            <a:ext cx="7605300" cy="7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>
            <p:ph idx="2" type="subTitle"/>
          </p:nvPr>
        </p:nvSpPr>
        <p:spPr>
          <a:xfrm>
            <a:off x="1726438" y="7507713"/>
            <a:ext cx="5027100" cy="7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9"/>
          <p:cNvSpPr txBox="1"/>
          <p:nvPr>
            <p:ph idx="1" type="subTitle"/>
          </p:nvPr>
        </p:nvSpPr>
        <p:spPr>
          <a:xfrm>
            <a:off x="1726438" y="6257750"/>
            <a:ext cx="5027100" cy="7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9"/>
          <p:cNvSpPr txBox="1"/>
          <p:nvPr>
            <p:ph idx="3" type="subTitle"/>
          </p:nvPr>
        </p:nvSpPr>
        <p:spPr>
          <a:xfrm>
            <a:off x="8273625" y="7535100"/>
            <a:ext cx="5027100" cy="7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9"/>
          <p:cNvSpPr txBox="1"/>
          <p:nvPr>
            <p:ph idx="4" type="subTitle"/>
          </p:nvPr>
        </p:nvSpPr>
        <p:spPr>
          <a:xfrm>
            <a:off x="8273625" y="6257750"/>
            <a:ext cx="5027100" cy="7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893" y="7308272"/>
            <a:ext cx="644102" cy="64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9148" y="6181550"/>
            <a:ext cx="644101" cy="643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59161" y="7308272"/>
            <a:ext cx="644098" cy="64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5875" y="6181546"/>
            <a:ext cx="644122" cy="64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idx="1" type="subTitle"/>
          </p:nvPr>
        </p:nvSpPr>
        <p:spPr>
          <a:xfrm>
            <a:off x="1450582" y="4167044"/>
            <a:ext cx="7886700" cy="104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 txBox="1"/>
          <p:nvPr>
            <p:ph type="title"/>
          </p:nvPr>
        </p:nvSpPr>
        <p:spPr>
          <a:xfrm>
            <a:off x="1450575" y="3081800"/>
            <a:ext cx="88467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/>
          <p:nvPr>
            <p:ph idx="2" type="pic"/>
          </p:nvPr>
        </p:nvSpPr>
        <p:spPr>
          <a:xfrm>
            <a:off x="13246775" y="1099525"/>
            <a:ext cx="3596400" cy="3461100"/>
          </a:xfrm>
          <a:prstGeom prst="ellipse">
            <a:avLst/>
          </a:prstGeom>
        </p:spPr>
      </p:sp>
      <p:sp>
        <p:nvSpPr>
          <p:cNvPr id="88" name="Google Shape;88;p17"/>
          <p:cNvSpPr txBox="1"/>
          <p:nvPr>
            <p:ph idx="3" type="subTitle"/>
          </p:nvPr>
        </p:nvSpPr>
        <p:spPr>
          <a:xfrm>
            <a:off x="13450475" y="5134925"/>
            <a:ext cx="3189000" cy="46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>
            <p:ph idx="4" type="title"/>
          </p:nvPr>
        </p:nvSpPr>
        <p:spPr>
          <a:xfrm>
            <a:off x="12853925" y="4671125"/>
            <a:ext cx="4382100" cy="4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1405900" y="1761475"/>
            <a:ext cx="7908000" cy="8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>
            <p:ph idx="1" type="subTitle"/>
          </p:nvPr>
        </p:nvSpPr>
        <p:spPr>
          <a:xfrm>
            <a:off x="1405900" y="3583100"/>
            <a:ext cx="54219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/>
          <p:nvPr>
            <p:ph idx="2" type="pic"/>
          </p:nvPr>
        </p:nvSpPr>
        <p:spPr>
          <a:xfrm>
            <a:off x="11119875" y="1843975"/>
            <a:ext cx="4143600" cy="5762400"/>
          </a:xfrm>
          <a:prstGeom prst="roundRect">
            <a:avLst>
              <a:gd fmla="val 16667" name="adj"/>
            </a:avLst>
          </a:prstGeom>
        </p:spPr>
      </p:sp>
      <p:sp>
        <p:nvSpPr>
          <p:cNvPr id="101" name="Google Shape;101;p19"/>
          <p:cNvSpPr txBox="1"/>
          <p:nvPr>
            <p:ph idx="1" type="subTitle"/>
          </p:nvPr>
        </p:nvSpPr>
        <p:spPr>
          <a:xfrm>
            <a:off x="2546175" y="4981975"/>
            <a:ext cx="45228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 txBox="1"/>
          <p:nvPr>
            <p:ph type="title"/>
          </p:nvPr>
        </p:nvSpPr>
        <p:spPr>
          <a:xfrm>
            <a:off x="2546175" y="3937975"/>
            <a:ext cx="7605300" cy="7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4833150" y="1615075"/>
            <a:ext cx="8621700" cy="7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0"/>
          <p:cNvSpPr txBox="1"/>
          <p:nvPr>
            <p:ph idx="1" type="subTitle"/>
          </p:nvPr>
        </p:nvSpPr>
        <p:spPr>
          <a:xfrm>
            <a:off x="3737525" y="3968250"/>
            <a:ext cx="34695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0"/>
          <p:cNvSpPr txBox="1"/>
          <p:nvPr>
            <p:ph idx="2" type="subTitle"/>
          </p:nvPr>
        </p:nvSpPr>
        <p:spPr>
          <a:xfrm>
            <a:off x="11093600" y="3968250"/>
            <a:ext cx="35733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 txBox="1"/>
          <p:nvPr>
            <p:ph idx="3" type="subTitle"/>
          </p:nvPr>
        </p:nvSpPr>
        <p:spPr>
          <a:xfrm>
            <a:off x="3871325" y="5511225"/>
            <a:ext cx="3201900" cy="1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0"/>
          <p:cNvSpPr txBox="1"/>
          <p:nvPr>
            <p:ph idx="4" type="subTitle"/>
          </p:nvPr>
        </p:nvSpPr>
        <p:spPr>
          <a:xfrm>
            <a:off x="11279288" y="5441000"/>
            <a:ext cx="3201900" cy="1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/>
          <p:nvPr>
            <p:ph idx="2" type="pic"/>
          </p:nvPr>
        </p:nvSpPr>
        <p:spPr>
          <a:xfrm>
            <a:off x="8162125" y="3668700"/>
            <a:ext cx="3118200" cy="2949600"/>
          </a:xfrm>
          <a:prstGeom prst="ellipse">
            <a:avLst/>
          </a:prstGeom>
        </p:spPr>
      </p:sp>
      <p:sp>
        <p:nvSpPr>
          <p:cNvPr id="117" name="Google Shape;117;p21"/>
          <p:cNvSpPr/>
          <p:nvPr>
            <p:ph idx="3" type="pic"/>
          </p:nvPr>
        </p:nvSpPr>
        <p:spPr>
          <a:xfrm>
            <a:off x="13750350" y="3668700"/>
            <a:ext cx="3118200" cy="2949600"/>
          </a:xfrm>
          <a:prstGeom prst="ellipse">
            <a:avLst/>
          </a:prstGeom>
        </p:spPr>
      </p:sp>
      <p:sp>
        <p:nvSpPr>
          <p:cNvPr id="118" name="Google Shape;118;p21"/>
          <p:cNvSpPr txBox="1"/>
          <p:nvPr>
            <p:ph type="title"/>
          </p:nvPr>
        </p:nvSpPr>
        <p:spPr>
          <a:xfrm>
            <a:off x="577200" y="4336725"/>
            <a:ext cx="7908000" cy="8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1"/>
          <p:cNvSpPr txBox="1"/>
          <p:nvPr>
            <p:ph idx="1" type="subTitle"/>
          </p:nvPr>
        </p:nvSpPr>
        <p:spPr>
          <a:xfrm>
            <a:off x="661475" y="5419875"/>
            <a:ext cx="54219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591250" y="3489125"/>
            <a:ext cx="7908000" cy="8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2"/>
          <p:cNvSpPr txBox="1"/>
          <p:nvPr>
            <p:ph idx="1" type="subTitle"/>
          </p:nvPr>
        </p:nvSpPr>
        <p:spPr>
          <a:xfrm>
            <a:off x="675525" y="4572275"/>
            <a:ext cx="54219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2"/>
          <p:cNvSpPr txBox="1"/>
          <p:nvPr>
            <p:ph idx="2" type="subTitle"/>
          </p:nvPr>
        </p:nvSpPr>
        <p:spPr>
          <a:xfrm>
            <a:off x="11814100" y="6917900"/>
            <a:ext cx="41691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2"/>
          <p:cNvSpPr/>
          <p:nvPr>
            <p:ph idx="3" type="pic"/>
          </p:nvPr>
        </p:nvSpPr>
        <p:spPr>
          <a:xfrm rot="5400000">
            <a:off x="11655550" y="593150"/>
            <a:ext cx="4486200" cy="6510300"/>
          </a:xfrm>
          <a:prstGeom prst="roundRect">
            <a:avLst>
              <a:gd fmla="val 16667" name="adj"/>
            </a:avLst>
          </a:prstGeom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idx="1" type="subTitle"/>
          </p:nvPr>
        </p:nvSpPr>
        <p:spPr>
          <a:xfrm>
            <a:off x="1571650" y="6247375"/>
            <a:ext cx="29919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3"/>
          <p:cNvSpPr txBox="1"/>
          <p:nvPr>
            <p:ph idx="2" type="subTitle"/>
          </p:nvPr>
        </p:nvSpPr>
        <p:spPr>
          <a:xfrm>
            <a:off x="5668600" y="6567100"/>
            <a:ext cx="29919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3"/>
          <p:cNvSpPr txBox="1"/>
          <p:nvPr>
            <p:ph idx="3" type="subTitle"/>
          </p:nvPr>
        </p:nvSpPr>
        <p:spPr>
          <a:xfrm>
            <a:off x="9695325" y="7097500"/>
            <a:ext cx="29919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3"/>
          <p:cNvSpPr txBox="1"/>
          <p:nvPr>
            <p:ph type="title"/>
          </p:nvPr>
        </p:nvSpPr>
        <p:spPr>
          <a:xfrm>
            <a:off x="5341350" y="1382225"/>
            <a:ext cx="7605300" cy="7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3"/>
          <p:cNvSpPr txBox="1"/>
          <p:nvPr>
            <p:ph idx="4" type="subTitle"/>
          </p:nvPr>
        </p:nvSpPr>
        <p:spPr>
          <a:xfrm>
            <a:off x="13738500" y="7627900"/>
            <a:ext cx="29919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idx="1" type="subTitle"/>
          </p:nvPr>
        </p:nvSpPr>
        <p:spPr>
          <a:xfrm>
            <a:off x="1051950" y="7311175"/>
            <a:ext cx="29919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4"/>
          <p:cNvSpPr txBox="1"/>
          <p:nvPr>
            <p:ph idx="2" type="subTitle"/>
          </p:nvPr>
        </p:nvSpPr>
        <p:spPr>
          <a:xfrm>
            <a:off x="5408750" y="7158775"/>
            <a:ext cx="29919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4"/>
          <p:cNvSpPr txBox="1"/>
          <p:nvPr>
            <p:ph idx="3" type="subTitle"/>
          </p:nvPr>
        </p:nvSpPr>
        <p:spPr>
          <a:xfrm>
            <a:off x="9765550" y="7158775"/>
            <a:ext cx="29919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4"/>
          <p:cNvSpPr txBox="1"/>
          <p:nvPr>
            <p:ph type="title"/>
          </p:nvPr>
        </p:nvSpPr>
        <p:spPr>
          <a:xfrm>
            <a:off x="5341350" y="1382225"/>
            <a:ext cx="7605300" cy="7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4"/>
          <p:cNvSpPr txBox="1"/>
          <p:nvPr>
            <p:ph idx="4" type="subTitle"/>
          </p:nvPr>
        </p:nvSpPr>
        <p:spPr>
          <a:xfrm>
            <a:off x="14244150" y="7311175"/>
            <a:ext cx="29919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4"/>
          <p:cNvSpPr/>
          <p:nvPr>
            <p:ph idx="5" type="pic"/>
          </p:nvPr>
        </p:nvSpPr>
        <p:spPr>
          <a:xfrm>
            <a:off x="1347000" y="3942600"/>
            <a:ext cx="2401800" cy="2401800"/>
          </a:xfrm>
          <a:prstGeom prst="roundRect">
            <a:avLst>
              <a:gd fmla="val 16667" name="adj"/>
            </a:avLst>
          </a:prstGeom>
        </p:spPr>
      </p:sp>
      <p:sp>
        <p:nvSpPr>
          <p:cNvPr id="147" name="Google Shape;147;p24"/>
          <p:cNvSpPr/>
          <p:nvPr>
            <p:ph idx="6" type="pic"/>
          </p:nvPr>
        </p:nvSpPr>
        <p:spPr>
          <a:xfrm>
            <a:off x="14539200" y="3942600"/>
            <a:ext cx="2401800" cy="2401800"/>
          </a:xfrm>
          <a:prstGeom prst="roundRect">
            <a:avLst>
              <a:gd fmla="val 16667" name="adj"/>
            </a:avLst>
          </a:prstGeom>
        </p:spPr>
      </p:sp>
      <p:sp>
        <p:nvSpPr>
          <p:cNvPr id="148" name="Google Shape;148;p24"/>
          <p:cNvSpPr/>
          <p:nvPr>
            <p:ph idx="7" type="pic"/>
          </p:nvPr>
        </p:nvSpPr>
        <p:spPr>
          <a:xfrm>
            <a:off x="5703800" y="3573200"/>
            <a:ext cx="2401800" cy="2401800"/>
          </a:xfrm>
          <a:prstGeom prst="roundRect">
            <a:avLst>
              <a:gd fmla="val 16667" name="adj"/>
            </a:avLst>
          </a:prstGeom>
        </p:spPr>
      </p:sp>
      <p:sp>
        <p:nvSpPr>
          <p:cNvPr id="149" name="Google Shape;149;p24"/>
          <p:cNvSpPr/>
          <p:nvPr>
            <p:ph idx="8" type="pic"/>
          </p:nvPr>
        </p:nvSpPr>
        <p:spPr>
          <a:xfrm>
            <a:off x="10121500" y="3573200"/>
            <a:ext cx="2401800" cy="2401800"/>
          </a:xfrm>
          <a:prstGeom prst="roundRect">
            <a:avLst>
              <a:gd fmla="val 16667" name="adj"/>
            </a:avLst>
          </a:prstGeom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ACRAO 2024 Annual Meeting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