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323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171"/>
    <p:restoredTop sz="96327"/>
  </p:normalViewPr>
  <p:slideViewPr>
    <p:cSldViewPr snapToGrid="0" snapToObjects="1">
      <p:cViewPr varScale="1">
        <p:scale>
          <a:sx n="73" d="100"/>
          <a:sy n="73" d="100"/>
        </p:scale>
        <p:origin x="216" y="1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ECF37-D943-B84E-ACD0-F8EBEC6C0F9D}" type="datetimeFigureOut">
              <a:rPr lang="en-US" smtClean="0"/>
              <a:t>3/14/22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7CE37-8108-1E45-8E77-1163BBEC8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88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FC5692AF-8A96-4D45-B9E9-F07E51576B2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3000"/>
          </a:blip>
          <a:srcRect l="2510" r="215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915EBE7-4DF4-8A4D-B06E-83C6706C2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3000"/>
          </a:blip>
          <a:srcRect l="2510" r="215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8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6A8DB8C2-EA8F-7F4B-8A9F-0BABE065C57C}"/>
              </a:ext>
            </a:extLst>
          </p:cNvPr>
          <p:cNvSpPr/>
          <p:nvPr userDrawn="1"/>
        </p:nvSpPr>
        <p:spPr>
          <a:xfrm>
            <a:off x="-24606" y="-50239"/>
            <a:ext cx="6096000" cy="6932669"/>
          </a:xfrm>
          <a:prstGeom prst="rect">
            <a:avLst/>
          </a:prstGeom>
          <a:solidFill>
            <a:srgbClr val="F0B323"/>
          </a:solidFill>
        </p:spPr>
      </p:sp>
      <p:pic>
        <p:nvPicPr>
          <p:cNvPr id="7" name="Picture 23">
            <a:extLst>
              <a:ext uri="{FF2B5EF4-FFF2-40B4-BE49-F238E27FC236}">
                <a16:creationId xmlns:a16="http://schemas.microsoft.com/office/drawing/2014/main" id="{A48FD218-15B4-4E45-953E-B6C4D0AD3A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913851" y="6086544"/>
            <a:ext cx="1809809" cy="38691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7CFBB75B-AE76-994E-B569-A56CCB9C762C}"/>
              </a:ext>
            </a:extLst>
          </p:cNvPr>
          <p:cNvSpPr/>
          <p:nvPr userDrawn="1"/>
        </p:nvSpPr>
        <p:spPr>
          <a:xfrm>
            <a:off x="6546081" y="730431"/>
            <a:ext cx="5177579" cy="45719"/>
          </a:xfrm>
          <a:prstGeom prst="rect">
            <a:avLst/>
          </a:prstGeom>
          <a:solidFill>
            <a:srgbClr val="F0B323"/>
          </a:solidFill>
        </p:spPr>
      </p:sp>
      <p:sp>
        <p:nvSpPr>
          <p:cNvPr id="15" name="AutoShape 20">
            <a:extLst>
              <a:ext uri="{FF2B5EF4-FFF2-40B4-BE49-F238E27FC236}">
                <a16:creationId xmlns:a16="http://schemas.microsoft.com/office/drawing/2014/main" id="{822CD08E-909D-8D42-ACA0-3C550E6C8355}"/>
              </a:ext>
            </a:extLst>
          </p:cNvPr>
          <p:cNvSpPr/>
          <p:nvPr userDrawn="1"/>
        </p:nvSpPr>
        <p:spPr>
          <a:xfrm>
            <a:off x="6546081" y="1664424"/>
            <a:ext cx="5177579" cy="18288"/>
          </a:xfrm>
          <a:prstGeom prst="rect">
            <a:avLst/>
          </a:prstGeom>
          <a:solidFill>
            <a:srgbClr val="F0B32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7" name="AutoShape 20">
            <a:extLst>
              <a:ext uri="{FF2B5EF4-FFF2-40B4-BE49-F238E27FC236}">
                <a16:creationId xmlns:a16="http://schemas.microsoft.com/office/drawing/2014/main" id="{CC6ACDED-6D0B-914F-A5A8-4428E1C2A8AF}"/>
              </a:ext>
            </a:extLst>
          </p:cNvPr>
          <p:cNvSpPr/>
          <p:nvPr userDrawn="1"/>
        </p:nvSpPr>
        <p:spPr>
          <a:xfrm>
            <a:off x="6546079" y="3149486"/>
            <a:ext cx="5177579" cy="18288"/>
          </a:xfrm>
          <a:prstGeom prst="rect">
            <a:avLst/>
          </a:prstGeom>
          <a:solidFill>
            <a:srgbClr val="F0B32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8" name="AutoShape 20">
            <a:extLst>
              <a:ext uri="{FF2B5EF4-FFF2-40B4-BE49-F238E27FC236}">
                <a16:creationId xmlns:a16="http://schemas.microsoft.com/office/drawing/2014/main" id="{476ED316-DB1F-954C-9BF6-38B2034FEC7B}"/>
              </a:ext>
            </a:extLst>
          </p:cNvPr>
          <p:cNvSpPr/>
          <p:nvPr userDrawn="1"/>
        </p:nvSpPr>
        <p:spPr>
          <a:xfrm>
            <a:off x="6546080" y="4527175"/>
            <a:ext cx="5177579" cy="18288"/>
          </a:xfrm>
          <a:prstGeom prst="rect">
            <a:avLst/>
          </a:prstGeom>
          <a:solidFill>
            <a:srgbClr val="F0B32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28AAC-B3CC-8C4A-8232-07199B3FB1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1018" y="677689"/>
            <a:ext cx="4357688" cy="13005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ts val="10800"/>
              </a:lnSpc>
            </a:pPr>
            <a:r>
              <a:rPr lang="en-US" sz="2800" dirty="0">
                <a:solidFill>
                  <a:srgbClr val="FFFFFF"/>
                </a:solidFill>
                <a:latin typeface="Open Sans 2 Bold"/>
              </a:rPr>
              <a:t>Progress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F47B86-3F00-F548-9844-9D35AD0E07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1018" y="2389074"/>
            <a:ext cx="3527425" cy="7604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Body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D0D6E0-0DD9-0C43-A384-F951714BD5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978646"/>
            <a:ext cx="2365429" cy="5861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Open Sans 2"/>
              </a:rPr>
              <a:t>Key Indicator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DA40F5F-F9F9-3E4C-9FF8-D6FF97E9E1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276144" y="3707669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35" name="Text Placeholder 12">
            <a:extLst>
              <a:ext uri="{FF2B5EF4-FFF2-40B4-BE49-F238E27FC236}">
                <a16:creationId xmlns:a16="http://schemas.microsoft.com/office/drawing/2014/main" id="{AA4DACDA-37D2-844E-82D2-9BDB83D5A6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276144" y="2131431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36" name="Text Placeholder 12">
            <a:extLst>
              <a:ext uri="{FF2B5EF4-FFF2-40B4-BE49-F238E27FC236}">
                <a16:creationId xmlns:a16="http://schemas.microsoft.com/office/drawing/2014/main" id="{315407CB-C5F9-D24F-8D78-C51FF09AAD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76144" y="5101555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37" name="Text Placeholder 12">
            <a:extLst>
              <a:ext uri="{FF2B5EF4-FFF2-40B4-BE49-F238E27FC236}">
                <a16:creationId xmlns:a16="http://schemas.microsoft.com/office/drawing/2014/main" id="{2ECD24F7-101B-AD42-8AD8-DC5660F9513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11111" y="3695897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38" name="Text Placeholder 12">
            <a:extLst>
              <a:ext uri="{FF2B5EF4-FFF2-40B4-BE49-F238E27FC236}">
                <a16:creationId xmlns:a16="http://schemas.microsoft.com/office/drawing/2014/main" id="{2E5C59DA-5D51-E448-B510-AE0B01AFF8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52387" y="5094954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39" name="Text Placeholder 12">
            <a:extLst>
              <a:ext uri="{FF2B5EF4-FFF2-40B4-BE49-F238E27FC236}">
                <a16:creationId xmlns:a16="http://schemas.microsoft.com/office/drawing/2014/main" id="{78439713-B5DA-6A47-B636-628E657F7E4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775685" y="2123021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B479B4D4-9161-474D-84ED-2925981E07C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50012" y="2111249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41" name="Text Placeholder 12">
            <a:extLst>
              <a:ext uri="{FF2B5EF4-FFF2-40B4-BE49-F238E27FC236}">
                <a16:creationId xmlns:a16="http://schemas.microsoft.com/office/drawing/2014/main" id="{0B17F477-5B9C-BA49-B088-544038AF4E2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36946" y="3706407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582DDF51-F291-ED44-BD20-9D7DDE638C6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551928" y="5101555"/>
            <a:ext cx="2447514" cy="461963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0B89DA10-9757-CC4A-89A0-96F5C216327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36040" y="985935"/>
            <a:ext cx="2365429" cy="5861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algn="ctr">
              <a:lnSpc>
                <a:spcPts val="2400"/>
              </a:lnSpc>
            </a:pPr>
            <a:r>
              <a:rPr lang="en-US" sz="2800" dirty="0">
                <a:solidFill>
                  <a:srgbClr val="000000"/>
                </a:solidFill>
                <a:latin typeface="Open Sans 2"/>
              </a:rPr>
              <a:t>Data / Outcome</a:t>
            </a:r>
          </a:p>
        </p:txBody>
      </p:sp>
      <p:sp>
        <p:nvSpPr>
          <p:cNvPr id="46" name="Text Placeholder 14">
            <a:extLst>
              <a:ext uri="{FF2B5EF4-FFF2-40B4-BE49-F238E27FC236}">
                <a16:creationId xmlns:a16="http://schemas.microsoft.com/office/drawing/2014/main" id="{C668B7FA-A796-FB45-820E-29355B06B4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1906" y="6180311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F57B9BE9-6944-0D4E-928D-3479F6A3C43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29669" y="983021"/>
            <a:ext cx="1339545" cy="5861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Open Sans 2"/>
              </a:rPr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294645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">
            <a:extLst>
              <a:ext uri="{FF2B5EF4-FFF2-40B4-BE49-F238E27FC236}">
                <a16:creationId xmlns:a16="http://schemas.microsoft.com/office/drawing/2014/main" id="{45653ECE-22B8-514D-B464-3301E505BAC2}"/>
              </a:ext>
            </a:extLst>
          </p:cNvPr>
          <p:cNvSpPr/>
          <p:nvPr userDrawn="1"/>
        </p:nvSpPr>
        <p:spPr>
          <a:xfrm>
            <a:off x="0" y="0"/>
            <a:ext cx="330200" cy="6858000"/>
          </a:xfrm>
          <a:prstGeom prst="rect">
            <a:avLst/>
          </a:prstGeom>
          <a:solidFill>
            <a:srgbClr val="8D8D8D"/>
          </a:solidFill>
        </p:spPr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E22A9E6F-7F61-9E42-813D-ECF437E8FEB2}"/>
              </a:ext>
            </a:extLst>
          </p:cNvPr>
          <p:cNvSpPr txBox="1"/>
          <p:nvPr userDrawn="1"/>
        </p:nvSpPr>
        <p:spPr>
          <a:xfrm>
            <a:off x="6096000" y="1148192"/>
            <a:ext cx="924163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000"/>
              </a:lnSpc>
            </a:pPr>
            <a:r>
              <a:rPr lang="en-US" sz="5000" dirty="0">
                <a:solidFill>
                  <a:srgbClr val="8D8D8D"/>
                </a:solidFill>
                <a:latin typeface="Open Sans 2 Bold"/>
              </a:rPr>
              <a:t>01</a:t>
            </a: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0EB8FA80-2C0E-CB40-ACFB-99FD830C45D0}"/>
              </a:ext>
            </a:extLst>
          </p:cNvPr>
          <p:cNvSpPr txBox="1"/>
          <p:nvPr userDrawn="1"/>
        </p:nvSpPr>
        <p:spPr>
          <a:xfrm>
            <a:off x="6095999" y="3044279"/>
            <a:ext cx="924163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000"/>
              </a:lnSpc>
            </a:pPr>
            <a:r>
              <a:rPr lang="en-US" sz="5000" dirty="0">
                <a:solidFill>
                  <a:srgbClr val="8D8D8D"/>
                </a:solidFill>
                <a:latin typeface="Open Sans 2 Bold"/>
              </a:rPr>
              <a:t>02</a:t>
            </a:r>
          </a:p>
        </p:txBody>
      </p:sp>
      <p:sp>
        <p:nvSpPr>
          <p:cNvPr id="14" name="TextBox 17">
            <a:extLst>
              <a:ext uri="{FF2B5EF4-FFF2-40B4-BE49-F238E27FC236}">
                <a16:creationId xmlns:a16="http://schemas.microsoft.com/office/drawing/2014/main" id="{18AFAB88-5121-214A-A053-2162E51029A3}"/>
              </a:ext>
            </a:extLst>
          </p:cNvPr>
          <p:cNvSpPr txBox="1"/>
          <p:nvPr userDrawn="1"/>
        </p:nvSpPr>
        <p:spPr>
          <a:xfrm>
            <a:off x="6095998" y="4940366"/>
            <a:ext cx="924163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000"/>
              </a:lnSpc>
            </a:pPr>
            <a:r>
              <a:rPr lang="en-US" sz="5000" dirty="0">
                <a:solidFill>
                  <a:srgbClr val="8D8D8D"/>
                </a:solidFill>
                <a:latin typeface="Open Sans 2 Bold"/>
              </a:rPr>
              <a:t>03</a:t>
            </a:r>
          </a:p>
        </p:txBody>
      </p:sp>
      <p:pic>
        <p:nvPicPr>
          <p:cNvPr id="15" name="Picture 19">
            <a:extLst>
              <a:ext uri="{FF2B5EF4-FFF2-40B4-BE49-F238E27FC236}">
                <a16:creationId xmlns:a16="http://schemas.microsoft.com/office/drawing/2014/main" id="{963F9895-AB4E-C340-8B6D-D6CAF26D10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448800" y="404202"/>
            <a:ext cx="2353137" cy="50306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1B1C4-5DD1-954E-9E00-5E15057DB5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9000" y="907268"/>
            <a:ext cx="3094038" cy="8858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Open Sans 2 Bold"/>
              </a:rPr>
              <a:t>Action Items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B6418A-F416-F94B-B66C-8C38D1239E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5513" y="2030413"/>
            <a:ext cx="3246437" cy="849312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Body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AFCE901-01E4-A843-9FFA-0547DCDF46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20161" y="1095308"/>
            <a:ext cx="2147888" cy="8223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AAEDAB20-127E-8B48-A802-66FE47BD41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20161" y="2056300"/>
            <a:ext cx="3246437" cy="849312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Body</a:t>
            </a:r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A1EFEF03-15FE-9C42-8317-A4C6C309A1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20161" y="3044279"/>
            <a:ext cx="2147888" cy="8223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C8AE0DE3-E8BD-6C40-861D-D4B002F908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20161" y="4005271"/>
            <a:ext cx="3246437" cy="849312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Body</a:t>
            </a:r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79175A01-7198-A642-9ADC-B781FDD26E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20161" y="4993250"/>
            <a:ext cx="2147888" cy="8223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D4474955-0DE6-1C4E-B83C-BDE5F4C4FC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20161" y="5954242"/>
            <a:ext cx="3246437" cy="849312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Body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63621E89-8156-4D47-BA6E-1299E136F6F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32320" y="6347645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102703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1F570C3E-BF02-564C-B532-7C2248594285}"/>
              </a:ext>
            </a:extLst>
          </p:cNvPr>
          <p:cNvSpPr/>
          <p:nvPr userDrawn="1"/>
        </p:nvSpPr>
        <p:spPr>
          <a:xfrm flipH="1">
            <a:off x="0" y="0"/>
            <a:ext cx="346305" cy="6858000"/>
          </a:xfrm>
          <a:prstGeom prst="rect">
            <a:avLst/>
          </a:prstGeom>
          <a:solidFill>
            <a:srgbClr val="2C71AA"/>
          </a:solidFill>
        </p:spPr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A55B6488-2289-4A40-9990-D9BA2796F000}"/>
              </a:ext>
            </a:extLst>
          </p:cNvPr>
          <p:cNvSpPr/>
          <p:nvPr userDrawn="1"/>
        </p:nvSpPr>
        <p:spPr>
          <a:xfrm flipH="1">
            <a:off x="4394200" y="0"/>
            <a:ext cx="7797800" cy="6858000"/>
          </a:xfrm>
          <a:prstGeom prst="rect">
            <a:avLst/>
          </a:prstGeom>
          <a:solidFill>
            <a:srgbClr val="2C71AA"/>
          </a:solidFill>
        </p:spPr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63CD04-6F3C-F141-B24B-0369709100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196" y="504193"/>
            <a:ext cx="2932113" cy="250825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75B3A39-3A26-E047-9BBB-4F97313F124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90752" y="3247071"/>
            <a:ext cx="2159000" cy="5984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Caption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29D8D7A-9BB0-0447-8304-48B42F8968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2904" y="685800"/>
            <a:ext cx="2781300" cy="896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ts val="9600"/>
              </a:lnSpc>
            </a:pPr>
            <a:r>
              <a:rPr lang="en-US" sz="2800" dirty="0">
                <a:solidFill>
                  <a:srgbClr val="FFFFFF"/>
                </a:solidFill>
                <a:latin typeface="Open Sans 2 Bold"/>
              </a:rPr>
              <a:t>Title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E7A4E0BE-F515-2B4F-8939-4926A3A3B5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2904" y="2115505"/>
            <a:ext cx="2781300" cy="896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ts val="9600"/>
              </a:lnSpc>
            </a:pPr>
            <a:r>
              <a:rPr lang="en-US" sz="2800" dirty="0">
                <a:solidFill>
                  <a:srgbClr val="FFFFFF"/>
                </a:solidFill>
                <a:latin typeface="Open Sans 2 Bold"/>
              </a:rPr>
              <a:t>Body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E6856B3D-AE8D-6644-8587-11F29F47C75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29230" y="6173238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  <p:pic>
        <p:nvPicPr>
          <p:cNvPr id="22" name="Picture 19">
            <a:extLst>
              <a:ext uri="{FF2B5EF4-FFF2-40B4-BE49-F238E27FC236}">
                <a16:creationId xmlns:a16="http://schemas.microsoft.com/office/drawing/2014/main" id="{365F09E1-655B-0D43-B265-5C1BA55029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011840" y="6108701"/>
            <a:ext cx="2353137" cy="50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286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642174E2-5488-1D4D-A51E-87ACB2D6163D}"/>
              </a:ext>
            </a:extLst>
          </p:cNvPr>
          <p:cNvSpPr/>
          <p:nvPr userDrawn="1"/>
        </p:nvSpPr>
        <p:spPr>
          <a:xfrm>
            <a:off x="0" y="0"/>
            <a:ext cx="355600" cy="6858000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5190679C-D7D4-4F45-BBB0-D54B122EAE09}"/>
              </a:ext>
            </a:extLst>
          </p:cNvPr>
          <p:cNvSpPr/>
          <p:nvPr userDrawn="1"/>
        </p:nvSpPr>
        <p:spPr>
          <a:xfrm>
            <a:off x="4953000" y="801688"/>
            <a:ext cx="6476916" cy="74815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FD0A9456-7D9F-FF49-8601-E846334305C7}"/>
              </a:ext>
            </a:extLst>
          </p:cNvPr>
          <p:cNvSpPr/>
          <p:nvPr userDrawn="1"/>
        </p:nvSpPr>
        <p:spPr>
          <a:xfrm>
            <a:off x="4953000" y="2305169"/>
            <a:ext cx="6476916" cy="45719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9" name="AutoShape 11">
            <a:extLst>
              <a:ext uri="{FF2B5EF4-FFF2-40B4-BE49-F238E27FC236}">
                <a16:creationId xmlns:a16="http://schemas.microsoft.com/office/drawing/2014/main" id="{9E3E8F11-7D42-D340-8E0B-AAE3299E7551}"/>
              </a:ext>
            </a:extLst>
          </p:cNvPr>
          <p:cNvSpPr/>
          <p:nvPr userDrawn="1"/>
        </p:nvSpPr>
        <p:spPr>
          <a:xfrm>
            <a:off x="4953000" y="3733835"/>
            <a:ext cx="6476916" cy="45719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10" name="AutoShape 14">
            <a:extLst>
              <a:ext uri="{FF2B5EF4-FFF2-40B4-BE49-F238E27FC236}">
                <a16:creationId xmlns:a16="http://schemas.microsoft.com/office/drawing/2014/main" id="{3EFFDBC8-D968-E543-A8A2-9E63648C179F}"/>
              </a:ext>
            </a:extLst>
          </p:cNvPr>
          <p:cNvSpPr/>
          <p:nvPr userDrawn="1"/>
        </p:nvSpPr>
        <p:spPr>
          <a:xfrm>
            <a:off x="4953000" y="5185084"/>
            <a:ext cx="6476916" cy="45719"/>
          </a:xfrm>
          <a:prstGeom prst="rect">
            <a:avLst/>
          </a:prstGeom>
          <a:solidFill>
            <a:srgbClr val="4A773C"/>
          </a:solidFill>
        </p:spPr>
      </p:sp>
      <p:pic>
        <p:nvPicPr>
          <p:cNvPr id="11" name="Picture 18">
            <a:extLst>
              <a:ext uri="{FF2B5EF4-FFF2-40B4-BE49-F238E27FC236}">
                <a16:creationId xmlns:a16="http://schemas.microsoft.com/office/drawing/2014/main" id="{483CEE97-B947-8042-83B3-B2CB885743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351422" y="6056312"/>
            <a:ext cx="2408920" cy="51499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AC06F-13AF-A44B-918D-65F354F97D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0225" y="497208"/>
            <a:ext cx="3348038" cy="12477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Conclusion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6E5B41-83DF-E742-945C-0B76F78818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2091903"/>
            <a:ext cx="2879725" cy="8921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Body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F4A471A8-542E-C749-BA27-3FA3F3509C4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73557" y="1144748"/>
            <a:ext cx="1962807" cy="892175"/>
          </a:xfrm>
        </p:spPr>
        <p:txBody>
          <a:bodyPr/>
          <a:lstStyle>
            <a:lvl1pPr marL="0" indent="0" algn="l">
              <a:lnSpc>
                <a:spcPts val="3600"/>
              </a:lnSpc>
              <a:spcBef>
                <a:spcPct val="0"/>
              </a:spcBef>
              <a:buNone/>
              <a:defRPr/>
            </a:lvl1pPr>
          </a:lstStyle>
          <a:p>
            <a:pPr marL="0" lvl="0" indent="0" algn="l">
              <a:lnSpc>
                <a:spcPts val="3600"/>
              </a:lnSpc>
              <a:spcBef>
                <a:spcPct val="0"/>
              </a:spcBef>
            </a:pPr>
            <a:r>
              <a:rPr lang="en-US" sz="2800" dirty="0">
                <a:solidFill>
                  <a:srgbClr val="000000"/>
                </a:solidFill>
                <a:latin typeface="Open Sans 2 Bold"/>
              </a:rPr>
              <a:t>H</a:t>
            </a:r>
            <a:r>
              <a:rPr lang="en-US" sz="2800" u="none" dirty="0">
                <a:solidFill>
                  <a:srgbClr val="000000"/>
                </a:solidFill>
                <a:latin typeface="Open Sans 2 Bold"/>
              </a:rPr>
              <a:t>ighlight 1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EAA30694-B451-C34B-853A-C4956C51184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3000" y="2664862"/>
            <a:ext cx="1962807" cy="892175"/>
          </a:xfrm>
        </p:spPr>
        <p:txBody>
          <a:bodyPr/>
          <a:lstStyle>
            <a:lvl1pPr marL="0" indent="0" algn="l">
              <a:lnSpc>
                <a:spcPts val="3600"/>
              </a:lnSpc>
              <a:spcBef>
                <a:spcPct val="0"/>
              </a:spcBef>
              <a:buNone/>
              <a:defRPr/>
            </a:lvl1pPr>
          </a:lstStyle>
          <a:p>
            <a:pPr marL="0" lvl="0" indent="0" algn="l">
              <a:lnSpc>
                <a:spcPts val="3600"/>
              </a:lnSpc>
              <a:spcBef>
                <a:spcPct val="0"/>
              </a:spcBef>
            </a:pPr>
            <a:r>
              <a:rPr lang="en-US" sz="2800" dirty="0">
                <a:solidFill>
                  <a:srgbClr val="000000"/>
                </a:solidFill>
                <a:latin typeface="Open Sans 2 Bold"/>
              </a:rPr>
              <a:t>H</a:t>
            </a:r>
            <a:r>
              <a:rPr lang="en-US" sz="2800" u="none" dirty="0">
                <a:solidFill>
                  <a:srgbClr val="000000"/>
                </a:solidFill>
                <a:latin typeface="Open Sans 2 Bold"/>
              </a:rPr>
              <a:t>ighlight 2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15A8EA71-3437-2A4E-B79A-6B56939DD3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52999" y="4083607"/>
            <a:ext cx="1962807" cy="892175"/>
          </a:xfrm>
        </p:spPr>
        <p:txBody>
          <a:bodyPr/>
          <a:lstStyle>
            <a:lvl1pPr marL="0" indent="0" algn="l">
              <a:lnSpc>
                <a:spcPts val="3600"/>
              </a:lnSpc>
              <a:spcBef>
                <a:spcPct val="0"/>
              </a:spcBef>
              <a:buNone/>
              <a:defRPr/>
            </a:lvl1pPr>
          </a:lstStyle>
          <a:p>
            <a:pPr marL="0" lvl="0" indent="0" algn="l">
              <a:lnSpc>
                <a:spcPts val="3600"/>
              </a:lnSpc>
              <a:spcBef>
                <a:spcPct val="0"/>
              </a:spcBef>
            </a:pPr>
            <a:r>
              <a:rPr lang="en-US" sz="2800" dirty="0">
                <a:solidFill>
                  <a:srgbClr val="000000"/>
                </a:solidFill>
                <a:latin typeface="Open Sans 2 Bold"/>
              </a:rPr>
              <a:t>H</a:t>
            </a:r>
            <a:r>
              <a:rPr lang="en-US" sz="2800" u="none" dirty="0">
                <a:solidFill>
                  <a:srgbClr val="000000"/>
                </a:solidFill>
                <a:latin typeface="Open Sans 2 Bold"/>
              </a:rPr>
              <a:t>ighlight 3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9637BC51-DF68-9A4A-BBE1-46DA35E4DE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72283" y="1177440"/>
            <a:ext cx="2038350" cy="785813"/>
          </a:xfrm>
        </p:spPr>
        <p:txBody>
          <a:bodyPr/>
          <a:lstStyle/>
          <a:p>
            <a:pPr lvl="0"/>
            <a:r>
              <a:rPr lang="en-US" dirty="0"/>
              <a:t>Body</a:t>
            </a:r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018F06C0-A7A9-434F-8791-ACD88365DCF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72283" y="2660746"/>
            <a:ext cx="2038350" cy="785813"/>
          </a:xfrm>
        </p:spPr>
        <p:txBody>
          <a:bodyPr/>
          <a:lstStyle/>
          <a:p>
            <a:pPr lvl="0"/>
            <a:r>
              <a:rPr lang="en-US" dirty="0"/>
              <a:t>Body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896294CF-5F83-F949-8170-A1AE1380E3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172283" y="4083607"/>
            <a:ext cx="2038350" cy="785813"/>
          </a:xfrm>
        </p:spPr>
        <p:txBody>
          <a:bodyPr/>
          <a:lstStyle/>
          <a:p>
            <a:pPr lvl="0"/>
            <a:r>
              <a:rPr lang="en-US" dirty="0"/>
              <a:t>Body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DB6727BC-3076-7D44-9F45-E7FF51FCE38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0225" y="6293369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4016174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90F7A-34F4-344B-B07B-A4FC82A80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F175D5-E483-9040-B071-4886DF436F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9764C-269A-4148-919F-1EB52803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59017-6BA8-3144-B14A-BD69C828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567-1C21-7A45-A642-9151B9EF2CF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18">
            <a:extLst>
              <a:ext uri="{FF2B5EF4-FFF2-40B4-BE49-F238E27FC236}">
                <a16:creationId xmlns:a16="http://schemas.microsoft.com/office/drawing/2014/main" id="{304EB36F-D465-E244-8B0C-162C08C507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96448" y="6288087"/>
            <a:ext cx="1915827" cy="409575"/>
          </a:xfrm>
          <a:prstGeom prst="rect">
            <a:avLst/>
          </a:prstGeom>
        </p:spPr>
      </p:pic>
      <p:sp>
        <p:nvSpPr>
          <p:cNvPr id="10" name="AutoShape 2">
            <a:extLst>
              <a:ext uri="{FF2B5EF4-FFF2-40B4-BE49-F238E27FC236}">
                <a16:creationId xmlns:a16="http://schemas.microsoft.com/office/drawing/2014/main" id="{D7DED775-0432-5644-959B-063A989EF7BB}"/>
              </a:ext>
            </a:extLst>
          </p:cNvPr>
          <p:cNvSpPr/>
          <p:nvPr userDrawn="1"/>
        </p:nvSpPr>
        <p:spPr>
          <a:xfrm>
            <a:off x="11919526" y="-35170"/>
            <a:ext cx="304800" cy="1735015"/>
          </a:xfrm>
          <a:prstGeom prst="rect">
            <a:avLst/>
          </a:prstGeom>
          <a:solidFill>
            <a:srgbClr val="1164A1"/>
          </a:solidFill>
        </p:spPr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id="{4F9958AF-B298-1748-A617-EAF244C42DFC}"/>
              </a:ext>
            </a:extLst>
          </p:cNvPr>
          <p:cNvSpPr/>
          <p:nvPr userDrawn="1"/>
        </p:nvSpPr>
        <p:spPr>
          <a:xfrm>
            <a:off x="11919526" y="1658816"/>
            <a:ext cx="304800" cy="1735015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12" name="AutoShape 7">
            <a:extLst>
              <a:ext uri="{FF2B5EF4-FFF2-40B4-BE49-F238E27FC236}">
                <a16:creationId xmlns:a16="http://schemas.microsoft.com/office/drawing/2014/main" id="{7A37D6DE-EA1C-664F-AE0C-38FF597F5711}"/>
              </a:ext>
            </a:extLst>
          </p:cNvPr>
          <p:cNvSpPr/>
          <p:nvPr userDrawn="1"/>
        </p:nvSpPr>
        <p:spPr>
          <a:xfrm flipH="1">
            <a:off x="11919526" y="3393831"/>
            <a:ext cx="304800" cy="1693986"/>
          </a:xfrm>
          <a:prstGeom prst="rect">
            <a:avLst/>
          </a:prstGeom>
          <a:solidFill>
            <a:srgbClr val="F0B323"/>
          </a:solidFill>
        </p:spPr>
      </p:sp>
      <p:sp>
        <p:nvSpPr>
          <p:cNvPr id="13" name="AutoShape 8">
            <a:extLst>
              <a:ext uri="{FF2B5EF4-FFF2-40B4-BE49-F238E27FC236}">
                <a16:creationId xmlns:a16="http://schemas.microsoft.com/office/drawing/2014/main" id="{B02BEAF3-86D3-304A-B952-81B7494E53BA}"/>
              </a:ext>
            </a:extLst>
          </p:cNvPr>
          <p:cNvSpPr/>
          <p:nvPr userDrawn="1"/>
        </p:nvSpPr>
        <p:spPr>
          <a:xfrm>
            <a:off x="11919526" y="5087817"/>
            <a:ext cx="304800" cy="1793629"/>
          </a:xfrm>
          <a:prstGeom prst="rect">
            <a:avLst/>
          </a:prstGeom>
          <a:solidFill>
            <a:srgbClr val="8D8D8D"/>
          </a:solidFill>
        </p:spPr>
      </p:sp>
    </p:spTree>
    <p:extLst>
      <p:ext uri="{BB962C8B-B14F-4D97-AF65-F5344CB8AC3E}">
        <p14:creationId xmlns:p14="http://schemas.microsoft.com/office/powerpoint/2010/main" val="2248810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65B6D-E37C-584D-8BDF-F83DF1DB0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DD55F-9273-1C42-ACFF-A5AC442CF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85573-41F4-7741-B641-115258FB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F65CE-1A9C-2E43-9F10-B02AE00B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567-1C21-7A45-A642-9151B9EF2CF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18">
            <a:extLst>
              <a:ext uri="{FF2B5EF4-FFF2-40B4-BE49-F238E27FC236}">
                <a16:creationId xmlns:a16="http://schemas.microsoft.com/office/drawing/2014/main" id="{08168B39-57AE-5149-B1B4-18B61655BF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96448" y="6288087"/>
            <a:ext cx="1915827" cy="409575"/>
          </a:xfrm>
          <a:prstGeom prst="rect">
            <a:avLst/>
          </a:prstGeom>
        </p:spPr>
      </p:pic>
      <p:sp>
        <p:nvSpPr>
          <p:cNvPr id="9" name="AutoShape 2">
            <a:extLst>
              <a:ext uri="{FF2B5EF4-FFF2-40B4-BE49-F238E27FC236}">
                <a16:creationId xmlns:a16="http://schemas.microsoft.com/office/drawing/2014/main" id="{0E5C3250-B1FC-BC48-A1E1-73228B2FCD9C}"/>
              </a:ext>
            </a:extLst>
          </p:cNvPr>
          <p:cNvSpPr/>
          <p:nvPr userDrawn="1"/>
        </p:nvSpPr>
        <p:spPr>
          <a:xfrm>
            <a:off x="11919526" y="-35170"/>
            <a:ext cx="304800" cy="1735015"/>
          </a:xfrm>
          <a:prstGeom prst="rect">
            <a:avLst/>
          </a:prstGeom>
          <a:solidFill>
            <a:srgbClr val="1164A1"/>
          </a:solidFill>
        </p:spPr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9461093C-CD8B-5C4D-AA2B-04D2AEA5E6C6}"/>
              </a:ext>
            </a:extLst>
          </p:cNvPr>
          <p:cNvSpPr/>
          <p:nvPr userDrawn="1"/>
        </p:nvSpPr>
        <p:spPr>
          <a:xfrm>
            <a:off x="11919526" y="1658816"/>
            <a:ext cx="304800" cy="1735015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5B367F02-1981-1A49-9629-0CB509A2C193}"/>
              </a:ext>
            </a:extLst>
          </p:cNvPr>
          <p:cNvSpPr/>
          <p:nvPr userDrawn="1"/>
        </p:nvSpPr>
        <p:spPr>
          <a:xfrm flipH="1">
            <a:off x="11919526" y="3393831"/>
            <a:ext cx="304800" cy="1693986"/>
          </a:xfrm>
          <a:prstGeom prst="rect">
            <a:avLst/>
          </a:prstGeom>
          <a:solidFill>
            <a:srgbClr val="F0B323"/>
          </a:solidFill>
        </p:spPr>
      </p:sp>
      <p:sp>
        <p:nvSpPr>
          <p:cNvPr id="12" name="AutoShape 8">
            <a:extLst>
              <a:ext uri="{FF2B5EF4-FFF2-40B4-BE49-F238E27FC236}">
                <a16:creationId xmlns:a16="http://schemas.microsoft.com/office/drawing/2014/main" id="{C233078C-2E9C-D242-89AB-42A72AE3591C}"/>
              </a:ext>
            </a:extLst>
          </p:cNvPr>
          <p:cNvSpPr/>
          <p:nvPr userDrawn="1"/>
        </p:nvSpPr>
        <p:spPr>
          <a:xfrm>
            <a:off x="11919526" y="5087817"/>
            <a:ext cx="304800" cy="1793629"/>
          </a:xfrm>
          <a:prstGeom prst="rect">
            <a:avLst/>
          </a:prstGeom>
          <a:solidFill>
            <a:srgbClr val="8D8D8D"/>
          </a:solidFill>
        </p:spPr>
      </p:sp>
    </p:spTree>
    <p:extLst>
      <p:ext uri="{BB962C8B-B14F-4D97-AF65-F5344CB8AC3E}">
        <p14:creationId xmlns:p14="http://schemas.microsoft.com/office/powerpoint/2010/main" val="1676903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C96B4-7EC7-2547-80E4-3822E28A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39555-36A1-F74C-B125-C0406B594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370804-200C-4444-8A6B-F2F03C054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61EF4-D65E-BD42-BDC7-3C8528929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6F72E-57E4-974D-81CE-E0105AABB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1567-1C21-7A45-A642-9151B9EF2CF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18">
            <a:extLst>
              <a:ext uri="{FF2B5EF4-FFF2-40B4-BE49-F238E27FC236}">
                <a16:creationId xmlns:a16="http://schemas.microsoft.com/office/drawing/2014/main" id="{122C7252-B49A-364A-A887-20E97FAB66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96448" y="6288087"/>
            <a:ext cx="1915827" cy="409575"/>
          </a:xfrm>
          <a:prstGeom prst="rect">
            <a:avLst/>
          </a:prstGeom>
        </p:spPr>
      </p:pic>
      <p:sp>
        <p:nvSpPr>
          <p:cNvPr id="9" name="AutoShape 2">
            <a:extLst>
              <a:ext uri="{FF2B5EF4-FFF2-40B4-BE49-F238E27FC236}">
                <a16:creationId xmlns:a16="http://schemas.microsoft.com/office/drawing/2014/main" id="{27FC2290-4B8A-EA40-821C-E3F7467CC000}"/>
              </a:ext>
            </a:extLst>
          </p:cNvPr>
          <p:cNvSpPr/>
          <p:nvPr userDrawn="1"/>
        </p:nvSpPr>
        <p:spPr>
          <a:xfrm>
            <a:off x="11919526" y="-35170"/>
            <a:ext cx="304800" cy="1735015"/>
          </a:xfrm>
          <a:prstGeom prst="rect">
            <a:avLst/>
          </a:prstGeom>
          <a:solidFill>
            <a:srgbClr val="1164A1"/>
          </a:solidFill>
        </p:spPr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A0BB08BF-93AC-294D-B40F-4665FF53F7BB}"/>
              </a:ext>
            </a:extLst>
          </p:cNvPr>
          <p:cNvSpPr/>
          <p:nvPr userDrawn="1"/>
        </p:nvSpPr>
        <p:spPr>
          <a:xfrm>
            <a:off x="11919526" y="1658816"/>
            <a:ext cx="304800" cy="1735015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C9661F62-12BE-4B46-8AA8-30A653CA75F3}"/>
              </a:ext>
            </a:extLst>
          </p:cNvPr>
          <p:cNvSpPr/>
          <p:nvPr userDrawn="1"/>
        </p:nvSpPr>
        <p:spPr>
          <a:xfrm flipH="1">
            <a:off x="11919526" y="3393831"/>
            <a:ext cx="304800" cy="1693986"/>
          </a:xfrm>
          <a:prstGeom prst="rect">
            <a:avLst/>
          </a:prstGeom>
          <a:solidFill>
            <a:srgbClr val="F0B323"/>
          </a:solidFill>
        </p:spPr>
      </p:sp>
      <p:sp>
        <p:nvSpPr>
          <p:cNvPr id="12" name="AutoShape 8">
            <a:extLst>
              <a:ext uri="{FF2B5EF4-FFF2-40B4-BE49-F238E27FC236}">
                <a16:creationId xmlns:a16="http://schemas.microsoft.com/office/drawing/2014/main" id="{2BAABCA4-8E56-5A41-9153-00BDAD8B70BF}"/>
              </a:ext>
            </a:extLst>
          </p:cNvPr>
          <p:cNvSpPr/>
          <p:nvPr userDrawn="1"/>
        </p:nvSpPr>
        <p:spPr>
          <a:xfrm>
            <a:off x="11919526" y="5087817"/>
            <a:ext cx="304800" cy="1793629"/>
          </a:xfrm>
          <a:prstGeom prst="rect">
            <a:avLst/>
          </a:prstGeom>
          <a:solidFill>
            <a:srgbClr val="8D8D8D"/>
          </a:solidFill>
        </p:spPr>
      </p:sp>
    </p:spTree>
    <p:extLst>
      <p:ext uri="{BB962C8B-B14F-4D97-AF65-F5344CB8AC3E}">
        <p14:creationId xmlns:p14="http://schemas.microsoft.com/office/powerpoint/2010/main" val="3833641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>
            <a:extLst>
              <a:ext uri="{FF2B5EF4-FFF2-40B4-BE49-F238E27FC236}">
                <a16:creationId xmlns:a16="http://schemas.microsoft.com/office/drawing/2014/main" id="{DAFCA687-CF3A-064C-BF2D-9FC06020F3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597400" cy="6896100"/>
          </a:xfrm>
          <a:prstGeom prst="rect">
            <a:avLst/>
          </a:prstGeom>
        </p:spPr>
      </p:pic>
      <p:pic>
        <p:nvPicPr>
          <p:cNvPr id="8" name="Picture 13">
            <a:extLst>
              <a:ext uri="{FF2B5EF4-FFF2-40B4-BE49-F238E27FC236}">
                <a16:creationId xmlns:a16="http://schemas.microsoft.com/office/drawing/2014/main" id="{86088EFB-D93A-534A-99F3-50EB00BB82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4597400" cy="6896100"/>
          </a:xfrm>
          <a:prstGeom prst="rect">
            <a:avLst/>
          </a:prstGeom>
        </p:spPr>
      </p:pic>
      <p:grpSp>
        <p:nvGrpSpPr>
          <p:cNvPr id="9" name="Group 6">
            <a:extLst>
              <a:ext uri="{FF2B5EF4-FFF2-40B4-BE49-F238E27FC236}">
                <a16:creationId xmlns:a16="http://schemas.microsoft.com/office/drawing/2014/main" id="{8D415400-6535-E440-8098-00703989FEBC}"/>
              </a:ext>
            </a:extLst>
          </p:cNvPr>
          <p:cNvGrpSpPr/>
          <p:nvPr userDrawn="1"/>
        </p:nvGrpSpPr>
        <p:grpSpPr>
          <a:xfrm>
            <a:off x="5283199" y="287358"/>
            <a:ext cx="6489701" cy="1512799"/>
            <a:chOff x="-2" y="-213559"/>
            <a:chExt cx="12065218" cy="1826563"/>
          </a:xfrm>
        </p:grpSpPr>
        <p:sp>
          <p:nvSpPr>
            <p:cNvPr id="10" name="TextBox 7">
              <a:extLst>
                <a:ext uri="{FF2B5EF4-FFF2-40B4-BE49-F238E27FC236}">
                  <a16:creationId xmlns:a16="http://schemas.microsoft.com/office/drawing/2014/main" id="{2988FF8F-8E21-FF40-A700-23BE9A2C7A5B}"/>
                </a:ext>
              </a:extLst>
            </p:cNvPr>
            <p:cNvSpPr txBox="1"/>
            <p:nvPr/>
          </p:nvSpPr>
          <p:spPr>
            <a:xfrm>
              <a:off x="-2" y="-213559"/>
              <a:ext cx="12065216" cy="15019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9600"/>
                </a:lnSpc>
              </a:pPr>
              <a:r>
                <a:rPr lang="en-US" sz="6000" dirty="0">
                  <a:solidFill>
                    <a:srgbClr val="000000"/>
                  </a:solidFill>
                  <a:latin typeface="Open Sans 2 Bold"/>
                </a:rPr>
                <a:t>Thank You</a:t>
              </a:r>
            </a:p>
          </p:txBody>
        </p:sp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3CAEE916-2518-B34C-BE02-025D8A796BBA}"/>
                </a:ext>
              </a:extLst>
            </p:cNvPr>
            <p:cNvSpPr txBox="1"/>
            <p:nvPr/>
          </p:nvSpPr>
          <p:spPr>
            <a:xfrm>
              <a:off x="0" y="1022585"/>
              <a:ext cx="12065216" cy="59041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3919"/>
                </a:lnSpc>
                <a:spcBef>
                  <a:spcPct val="0"/>
                </a:spcBef>
              </a:pPr>
              <a:r>
                <a:rPr lang="en-US" sz="2000" dirty="0">
                  <a:solidFill>
                    <a:srgbClr val="000000"/>
                  </a:solidFill>
                  <a:latin typeface="Open Sans 2"/>
                </a:rPr>
                <a:t>Please be sure to complete the session evaluation</a:t>
              </a:r>
            </a:p>
          </p:txBody>
        </p:sp>
      </p:grpSp>
      <p:sp>
        <p:nvSpPr>
          <p:cNvPr id="17" name="AutoShape 2">
            <a:extLst>
              <a:ext uri="{FF2B5EF4-FFF2-40B4-BE49-F238E27FC236}">
                <a16:creationId xmlns:a16="http://schemas.microsoft.com/office/drawing/2014/main" id="{90912296-37A1-0C45-A673-897006C76A81}"/>
              </a:ext>
            </a:extLst>
          </p:cNvPr>
          <p:cNvSpPr/>
          <p:nvPr userDrawn="1"/>
        </p:nvSpPr>
        <p:spPr>
          <a:xfrm>
            <a:off x="5463540" y="5952379"/>
            <a:ext cx="6309360" cy="9525"/>
          </a:xfrm>
          <a:prstGeom prst="rect">
            <a:avLst/>
          </a:prstGeom>
          <a:solidFill>
            <a:srgbClr val="8D8D8D"/>
          </a:solidFill>
        </p:spPr>
      </p:sp>
      <p:sp>
        <p:nvSpPr>
          <p:cNvPr id="18" name="AutoShape 2">
            <a:extLst>
              <a:ext uri="{FF2B5EF4-FFF2-40B4-BE49-F238E27FC236}">
                <a16:creationId xmlns:a16="http://schemas.microsoft.com/office/drawing/2014/main" id="{4460C5E9-2B3A-4146-8657-17F3CF4A2F1D}"/>
              </a:ext>
            </a:extLst>
          </p:cNvPr>
          <p:cNvSpPr/>
          <p:nvPr userDrawn="1"/>
        </p:nvSpPr>
        <p:spPr>
          <a:xfrm>
            <a:off x="5539740" y="2944375"/>
            <a:ext cx="6309360" cy="9525"/>
          </a:xfrm>
          <a:prstGeom prst="rect">
            <a:avLst/>
          </a:prstGeom>
          <a:solidFill>
            <a:srgbClr val="8D8D8D"/>
          </a:solidFill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D7EF8-2C02-0349-9F6F-19E7A9794E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94602" y="2294737"/>
            <a:ext cx="4257401" cy="4905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799" dirty="0">
                <a:solidFill>
                  <a:srgbClr val="000000"/>
                </a:solidFill>
                <a:latin typeface="Open Sans 2 Italics"/>
              </a:rPr>
              <a:t>Session Title and Number</a:t>
            </a:r>
          </a:p>
          <a:p>
            <a:pPr lvl="0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98A572-9948-B94A-9B18-718A669CD9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9740" y="3250792"/>
            <a:ext cx="1763713" cy="6254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Contact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33493F57-A86B-8745-9894-596DDA25F34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06625" y="3250791"/>
            <a:ext cx="3641046" cy="6254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ts val="3499"/>
              </a:lnSpc>
            </a:pPr>
            <a:r>
              <a:rPr lang="en-US" sz="2800" dirty="0">
                <a:solidFill>
                  <a:srgbClr val="000000"/>
                </a:solidFill>
                <a:latin typeface="Open Sans 2 Bold"/>
              </a:rPr>
              <a:t>Name</a:t>
            </a:r>
          </a:p>
          <a:p>
            <a:pPr>
              <a:lnSpc>
                <a:spcPts val="3499"/>
              </a:lnSpc>
            </a:pPr>
            <a:r>
              <a:rPr lang="en-US" sz="2800" dirty="0">
                <a:solidFill>
                  <a:srgbClr val="000000"/>
                </a:solidFill>
                <a:latin typeface="Open Sans 2"/>
              </a:rPr>
              <a:t>Address</a:t>
            </a:r>
          </a:p>
          <a:p>
            <a:pPr>
              <a:lnSpc>
                <a:spcPts val="3499"/>
              </a:lnSpc>
            </a:pPr>
            <a:r>
              <a:rPr lang="en-US" sz="2800" dirty="0">
                <a:solidFill>
                  <a:srgbClr val="000000"/>
                </a:solidFill>
                <a:latin typeface="Open Sans 2"/>
              </a:rPr>
              <a:t>Number</a:t>
            </a:r>
          </a:p>
          <a:p>
            <a:pPr>
              <a:lnSpc>
                <a:spcPts val="3499"/>
              </a:lnSpc>
            </a:pPr>
            <a:r>
              <a:rPr lang="en-US" sz="2800" dirty="0">
                <a:solidFill>
                  <a:srgbClr val="000000"/>
                </a:solidFill>
                <a:latin typeface="Open Sans 2"/>
              </a:rPr>
              <a:t>Website</a:t>
            </a:r>
          </a:p>
          <a:p>
            <a:pPr>
              <a:lnSpc>
                <a:spcPts val="3500"/>
              </a:lnSpc>
              <a:spcBef>
                <a:spcPct val="0"/>
              </a:spcBef>
            </a:pPr>
            <a:r>
              <a:rPr lang="en-US" sz="2800" dirty="0">
                <a:solidFill>
                  <a:srgbClr val="000000"/>
                </a:solidFill>
                <a:latin typeface="Open Sans 2"/>
              </a:rPr>
              <a:t>Social Handles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2CECFD0E-9E95-4447-9CBA-B5A1FF332B0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63540" y="6268483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83665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849E25F2-1D45-4B4F-861E-1F3741F4C5D1}"/>
              </a:ext>
            </a:extLst>
          </p:cNvPr>
          <p:cNvSpPr/>
          <p:nvPr userDrawn="1"/>
        </p:nvSpPr>
        <p:spPr>
          <a:xfrm>
            <a:off x="0" y="-1"/>
            <a:ext cx="304800" cy="1735015"/>
          </a:xfrm>
          <a:prstGeom prst="rect">
            <a:avLst/>
          </a:prstGeom>
          <a:solidFill>
            <a:srgbClr val="1164A1"/>
          </a:solidFill>
        </p:spPr>
      </p:sp>
      <p:sp>
        <p:nvSpPr>
          <p:cNvPr id="3" name="AutoShape 6">
            <a:extLst>
              <a:ext uri="{FF2B5EF4-FFF2-40B4-BE49-F238E27FC236}">
                <a16:creationId xmlns:a16="http://schemas.microsoft.com/office/drawing/2014/main" id="{43341956-EDE6-3E4F-ABC8-4CA724AB4C8D}"/>
              </a:ext>
            </a:extLst>
          </p:cNvPr>
          <p:cNvSpPr/>
          <p:nvPr userDrawn="1"/>
        </p:nvSpPr>
        <p:spPr>
          <a:xfrm>
            <a:off x="0" y="1693985"/>
            <a:ext cx="304800" cy="1735015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4" name="AutoShape 7">
            <a:extLst>
              <a:ext uri="{FF2B5EF4-FFF2-40B4-BE49-F238E27FC236}">
                <a16:creationId xmlns:a16="http://schemas.microsoft.com/office/drawing/2014/main" id="{B4C5AF39-BA5B-9F4D-B285-A252E41E9352}"/>
              </a:ext>
            </a:extLst>
          </p:cNvPr>
          <p:cNvSpPr/>
          <p:nvPr userDrawn="1"/>
        </p:nvSpPr>
        <p:spPr>
          <a:xfrm flipH="1">
            <a:off x="0" y="3429000"/>
            <a:ext cx="304800" cy="1693986"/>
          </a:xfrm>
          <a:prstGeom prst="rect">
            <a:avLst/>
          </a:prstGeom>
          <a:solidFill>
            <a:srgbClr val="F0B323"/>
          </a:solidFill>
        </p:spPr>
      </p:sp>
      <p:sp>
        <p:nvSpPr>
          <p:cNvPr id="5" name="AutoShape 8">
            <a:extLst>
              <a:ext uri="{FF2B5EF4-FFF2-40B4-BE49-F238E27FC236}">
                <a16:creationId xmlns:a16="http://schemas.microsoft.com/office/drawing/2014/main" id="{9B0428B2-3437-F047-96C0-DF6FA4F80F8F}"/>
              </a:ext>
            </a:extLst>
          </p:cNvPr>
          <p:cNvSpPr/>
          <p:nvPr userDrawn="1"/>
        </p:nvSpPr>
        <p:spPr>
          <a:xfrm>
            <a:off x="0" y="5122986"/>
            <a:ext cx="304800" cy="1793629"/>
          </a:xfrm>
          <a:prstGeom prst="rect">
            <a:avLst/>
          </a:prstGeom>
          <a:solidFill>
            <a:srgbClr val="8D8D8D"/>
          </a:solidFill>
        </p:spPr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9F2D7347-7D5F-5D41-8C0F-0DC23E4B89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648876" y="677008"/>
            <a:ext cx="1768454" cy="378069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6E5D367-3210-804B-AFD5-75A74FC5E77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223168" y="2397125"/>
            <a:ext cx="6245225" cy="103187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Open Sans 1 Bold"/>
              </a:rPr>
              <a:t>Session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F6F35B6-1F82-274E-8405-B14E501E50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4613" y="4141788"/>
            <a:ext cx="6002337" cy="398681"/>
          </a:xfrm>
        </p:spPr>
        <p:txBody>
          <a:bodyPr/>
          <a:lstStyle>
            <a:lvl2pPr marL="457200" indent="0">
              <a:buNone/>
              <a:defRPr baseline="30000"/>
            </a:lvl2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1"/>
            <a:r>
              <a:rPr lang="en-US" dirty="0"/>
              <a:t>107th AACRAO Annual Meeting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AF10137-7B9D-F94D-A621-D203A0E541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9332" y="5701567"/>
            <a:ext cx="3522465" cy="47942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</a:lstStyle>
          <a:p>
            <a:pPr lvl="0"/>
            <a:r>
              <a:rPr lang="en-US" sz="1999" spc="19" dirty="0">
                <a:solidFill>
                  <a:srgbClr val="000000"/>
                </a:solidFill>
                <a:latin typeface="Open Sans Light"/>
              </a:rPr>
              <a:t>Organization or institution </a:t>
            </a:r>
          </a:p>
        </p:txBody>
      </p:sp>
    </p:spTree>
    <p:extLst>
      <p:ext uri="{BB962C8B-B14F-4D97-AF65-F5344CB8AC3E}">
        <p14:creationId xmlns:p14="http://schemas.microsoft.com/office/powerpoint/2010/main" val="211128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10">
            <a:extLst>
              <a:ext uri="{FF2B5EF4-FFF2-40B4-BE49-F238E27FC236}">
                <a16:creationId xmlns:a16="http://schemas.microsoft.com/office/drawing/2014/main" id="{F2B4C24A-D833-054F-B762-3FF50639628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" y="0"/>
            <a:ext cx="4680901" cy="6870006"/>
            <a:chOff x="0" y="0"/>
            <a:chExt cx="2370973" cy="3479800"/>
          </a:xfrm>
        </p:grpSpPr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C65BE069-0ACA-E846-ABD7-7843E9CFCA5D}"/>
                </a:ext>
              </a:extLst>
            </p:cNvPr>
            <p:cNvSpPr/>
            <p:nvPr/>
          </p:nvSpPr>
          <p:spPr>
            <a:xfrm>
              <a:off x="0" y="0"/>
              <a:ext cx="2370973" cy="3479800"/>
            </a:xfrm>
            <a:custGeom>
              <a:avLst/>
              <a:gdLst/>
              <a:ahLst/>
              <a:cxnLst/>
              <a:rect l="l" t="t" r="r" b="b"/>
              <a:pathLst>
                <a:path w="2370973" h="3479800">
                  <a:moveTo>
                    <a:pt x="0" y="0"/>
                  </a:moveTo>
                  <a:lnTo>
                    <a:pt x="2370973" y="0"/>
                  </a:lnTo>
                  <a:lnTo>
                    <a:pt x="2370973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2C71AA"/>
            </a:solidFill>
          </p:spPr>
        </p:sp>
      </p:grpSp>
      <p:pic>
        <p:nvPicPr>
          <p:cNvPr id="33" name="Picture 12">
            <a:extLst>
              <a:ext uri="{FF2B5EF4-FFF2-40B4-BE49-F238E27FC236}">
                <a16:creationId xmlns:a16="http://schemas.microsoft.com/office/drawing/2014/main" id="{865D86D4-2D50-2B46-AA15-72161B6B04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41530" b="33029"/>
          <a:stretch>
            <a:fillRect/>
          </a:stretch>
        </p:blipFill>
        <p:spPr>
          <a:xfrm>
            <a:off x="612086" y="658238"/>
            <a:ext cx="2206102" cy="56123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84BE3-0DB0-5E4C-86A1-7B29074567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7057" y="1523516"/>
            <a:ext cx="2592388" cy="8602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>
              <a:lnSpc>
                <a:spcPts val="7799"/>
              </a:lnSpc>
            </a:pPr>
            <a:r>
              <a:rPr lang="en-US" sz="2800" dirty="0">
                <a:solidFill>
                  <a:srgbClr val="FFFFFF"/>
                </a:solidFill>
                <a:latin typeface="Open Sans 2 Bold"/>
              </a:rPr>
              <a:t>Presenters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977D2-44D4-304B-A741-FE1B21F415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7057" y="2829332"/>
            <a:ext cx="1901825" cy="6572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799" dirty="0">
                <a:solidFill>
                  <a:srgbClr val="FFFFFF"/>
                </a:solidFill>
                <a:latin typeface="Open Sans 2"/>
              </a:rPr>
              <a:t>Text</a:t>
            </a:r>
          </a:p>
          <a:p>
            <a:pPr lvl="0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5BC2854-B6FC-D345-A29D-CE8B43A5EB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53614" y="664835"/>
            <a:ext cx="1589569" cy="15965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F21F377E-78FF-3A45-AD2B-DDEB5CE3BC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53614" y="4875825"/>
            <a:ext cx="1589569" cy="15965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5" name="Picture Placeholder 8">
            <a:extLst>
              <a:ext uri="{FF2B5EF4-FFF2-40B4-BE49-F238E27FC236}">
                <a16:creationId xmlns:a16="http://schemas.microsoft.com/office/drawing/2014/main" id="{BE83D423-4A09-D945-9E30-F70CF57803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53615" y="2829332"/>
            <a:ext cx="1589569" cy="15965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52B278-3C62-EE4A-99CA-6C65F29A8F1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15327" y="714907"/>
            <a:ext cx="2865438" cy="622300"/>
          </a:xfrm>
        </p:spPr>
        <p:txBody>
          <a:bodyPr/>
          <a:lstStyle>
            <a:lvl2pPr marL="457200" indent="0">
              <a:buNone/>
              <a:defRPr/>
            </a:lvl2pPr>
          </a:lstStyle>
          <a:p>
            <a:pPr lvl="1"/>
            <a:r>
              <a:rPr lang="en-US" dirty="0"/>
              <a:t>Name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1A2DF68-3AEF-1A4D-9BF2-82A2DBFF005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15327" y="1523516"/>
            <a:ext cx="2344299" cy="9144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E1E17C61-F7BC-2543-8168-4EEA62F032D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50601" y="4875825"/>
            <a:ext cx="2865438" cy="622300"/>
          </a:xfrm>
        </p:spPr>
        <p:txBody>
          <a:bodyPr/>
          <a:lstStyle>
            <a:lvl2pPr marL="457200" indent="0">
              <a:buNone/>
              <a:defRPr/>
            </a:lvl2pPr>
          </a:lstStyle>
          <a:p>
            <a:pPr lvl="1"/>
            <a:r>
              <a:rPr lang="en-US" dirty="0"/>
              <a:t>Name</a:t>
            </a:r>
          </a:p>
        </p:txBody>
      </p: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5F48AE6F-7CDA-CB41-9932-393A0C0B318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50601" y="5674101"/>
            <a:ext cx="2344299" cy="9144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68AB4842-D630-4747-86FE-72CBA4045EB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350601" y="2829332"/>
            <a:ext cx="2865438" cy="622300"/>
          </a:xfrm>
        </p:spPr>
        <p:txBody>
          <a:bodyPr/>
          <a:lstStyle>
            <a:lvl2pPr marL="457200" indent="0">
              <a:buNone/>
              <a:defRPr/>
            </a:lvl2pPr>
          </a:lstStyle>
          <a:p>
            <a:pPr lvl="1"/>
            <a:r>
              <a:rPr lang="en-US" dirty="0"/>
              <a:t>Name</a:t>
            </a:r>
          </a:p>
        </p:txBody>
      </p:sp>
      <p:sp>
        <p:nvSpPr>
          <p:cNvPr id="49" name="Text Placeholder 12">
            <a:extLst>
              <a:ext uri="{FF2B5EF4-FFF2-40B4-BE49-F238E27FC236}">
                <a16:creationId xmlns:a16="http://schemas.microsoft.com/office/drawing/2014/main" id="{2F0CFCDB-17BA-DB43-9F1B-2CC144A8EFB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351125" y="3625241"/>
            <a:ext cx="2344299" cy="9144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0" name="Text Placeholder 14">
            <a:extLst>
              <a:ext uri="{FF2B5EF4-FFF2-40B4-BE49-F238E27FC236}">
                <a16:creationId xmlns:a16="http://schemas.microsoft.com/office/drawing/2014/main" id="{C2E3331A-4F04-894D-8B63-737A2C26485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19264" y="5923735"/>
            <a:ext cx="3327974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204831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251FF2B1-395D-BF47-AD8A-B4068A0F15DD}"/>
              </a:ext>
            </a:extLst>
          </p:cNvPr>
          <p:cNvSpPr/>
          <p:nvPr userDrawn="1"/>
        </p:nvSpPr>
        <p:spPr>
          <a:xfrm>
            <a:off x="0" y="-1"/>
            <a:ext cx="304800" cy="1735015"/>
          </a:xfrm>
          <a:prstGeom prst="rect">
            <a:avLst/>
          </a:prstGeom>
          <a:solidFill>
            <a:srgbClr val="1164A1"/>
          </a:solidFill>
        </p:spPr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5782A9C2-7BC8-6E43-8C53-010E8F007255}"/>
              </a:ext>
            </a:extLst>
          </p:cNvPr>
          <p:cNvSpPr/>
          <p:nvPr userDrawn="1"/>
        </p:nvSpPr>
        <p:spPr>
          <a:xfrm>
            <a:off x="0" y="1693985"/>
            <a:ext cx="304800" cy="1735015"/>
          </a:xfrm>
          <a:prstGeom prst="rect">
            <a:avLst/>
          </a:prstGeom>
          <a:solidFill>
            <a:srgbClr val="4A773C"/>
          </a:solidFill>
        </p:spPr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90C24D6C-5088-FE43-B930-1218F56C9D54}"/>
              </a:ext>
            </a:extLst>
          </p:cNvPr>
          <p:cNvSpPr/>
          <p:nvPr userDrawn="1"/>
        </p:nvSpPr>
        <p:spPr>
          <a:xfrm flipH="1">
            <a:off x="0" y="3429000"/>
            <a:ext cx="304800" cy="1693986"/>
          </a:xfrm>
          <a:prstGeom prst="rect">
            <a:avLst/>
          </a:prstGeom>
          <a:solidFill>
            <a:srgbClr val="F0B323"/>
          </a:solidFill>
        </p:spPr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id="{6D5AD686-66B9-E04A-9374-B91487C30765}"/>
              </a:ext>
            </a:extLst>
          </p:cNvPr>
          <p:cNvSpPr/>
          <p:nvPr userDrawn="1"/>
        </p:nvSpPr>
        <p:spPr>
          <a:xfrm>
            <a:off x="0" y="5122986"/>
            <a:ext cx="304800" cy="1793629"/>
          </a:xfrm>
          <a:prstGeom prst="rect">
            <a:avLst/>
          </a:prstGeom>
          <a:solidFill>
            <a:srgbClr val="8D8D8D"/>
          </a:solidFill>
        </p:spPr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1A0F41A-4085-2D48-851D-2F65046CA2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648876" y="677008"/>
            <a:ext cx="1768454" cy="378069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75712-F441-A748-867D-55BF855298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6616" y="2874168"/>
            <a:ext cx="3741738" cy="1109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05F04-1DE3-3044-941D-60A7FB8EA9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18490" y="1397877"/>
            <a:ext cx="4330316" cy="4056992"/>
          </a:xfrm>
        </p:spPr>
        <p:txBody>
          <a:bodyPr/>
          <a:lstStyle/>
          <a:p>
            <a:pPr>
              <a:lnSpc>
                <a:spcPts val="5100"/>
              </a:lnSpc>
            </a:pPr>
            <a:r>
              <a:rPr lang="en-US" sz="2800" dirty="0">
                <a:solidFill>
                  <a:srgbClr val="2C71AA"/>
                </a:solidFill>
                <a:latin typeface="Open Sans 1 Bold"/>
              </a:rPr>
              <a:t>Topic:</a:t>
            </a:r>
            <a:r>
              <a:rPr lang="en-US" sz="2800" dirty="0">
                <a:solidFill>
                  <a:srgbClr val="000000"/>
                </a:solidFill>
                <a:latin typeface="Open Sans 1"/>
              </a:rPr>
              <a:t> text</a:t>
            </a:r>
          </a:p>
          <a:p>
            <a:pPr>
              <a:lnSpc>
                <a:spcPts val="5100"/>
              </a:lnSpc>
            </a:pPr>
            <a:r>
              <a:rPr lang="en-US" sz="2800" dirty="0">
                <a:solidFill>
                  <a:srgbClr val="F0B323"/>
                </a:solidFill>
                <a:latin typeface="Open Sans 1 Bold"/>
              </a:rPr>
              <a:t>Topic</a:t>
            </a:r>
            <a:r>
              <a:rPr lang="en-US" sz="2800" dirty="0">
                <a:solidFill>
                  <a:srgbClr val="E8A773"/>
                </a:solidFill>
                <a:latin typeface="Open Sans 1 Bold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Open Sans 1"/>
              </a:rPr>
              <a:t> text</a:t>
            </a:r>
          </a:p>
          <a:p>
            <a:pPr>
              <a:lnSpc>
                <a:spcPts val="5100"/>
              </a:lnSpc>
            </a:pPr>
            <a:r>
              <a:rPr lang="en-US" sz="2800" dirty="0">
                <a:solidFill>
                  <a:srgbClr val="4A773C"/>
                </a:solidFill>
                <a:latin typeface="Open Sans 1 Bold"/>
              </a:rPr>
              <a:t>Topic</a:t>
            </a:r>
            <a:r>
              <a:rPr lang="en-US" sz="2800" dirty="0">
                <a:solidFill>
                  <a:srgbClr val="0C3A59"/>
                </a:solidFill>
                <a:latin typeface="Open Sans 1 Bold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Open Sans 1"/>
              </a:rPr>
              <a:t> text</a:t>
            </a:r>
          </a:p>
          <a:p>
            <a:pPr>
              <a:lnSpc>
                <a:spcPts val="5100"/>
              </a:lnSpc>
            </a:pPr>
            <a:r>
              <a:rPr lang="en-US" sz="2800" dirty="0">
                <a:solidFill>
                  <a:srgbClr val="8D8D8D"/>
                </a:solidFill>
                <a:latin typeface="Open Sans 1 Bold"/>
              </a:rPr>
              <a:t>Topic:</a:t>
            </a:r>
            <a:r>
              <a:rPr lang="en-US" sz="2800" dirty="0">
                <a:solidFill>
                  <a:srgbClr val="000000"/>
                </a:solidFill>
                <a:latin typeface="Open Sans 1"/>
              </a:rPr>
              <a:t> text</a:t>
            </a:r>
          </a:p>
          <a:p>
            <a:pPr>
              <a:lnSpc>
                <a:spcPts val="5100"/>
              </a:lnSpc>
            </a:pPr>
            <a:r>
              <a:rPr lang="en-US" sz="2800" dirty="0">
                <a:solidFill>
                  <a:srgbClr val="2C71AA"/>
                </a:solidFill>
                <a:latin typeface="Open Sans 1 Bold"/>
              </a:rPr>
              <a:t>Topic:</a:t>
            </a:r>
            <a:r>
              <a:rPr lang="en-US" sz="2800" dirty="0">
                <a:solidFill>
                  <a:srgbClr val="000000"/>
                </a:solidFill>
                <a:latin typeface="Open Sans 1"/>
              </a:rPr>
              <a:t> text</a:t>
            </a:r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7F1B47F-5D21-9844-9AA0-72B0A3C615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48527" y="6019800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370354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8FC17666-4D7B-1E43-AF3E-E2D79A6EFB59}"/>
              </a:ext>
            </a:extLst>
          </p:cNvPr>
          <p:cNvSpPr/>
          <p:nvPr userDrawn="1"/>
        </p:nvSpPr>
        <p:spPr>
          <a:xfrm>
            <a:off x="1" y="0"/>
            <a:ext cx="197652" cy="6858000"/>
          </a:xfrm>
          <a:prstGeom prst="rect">
            <a:avLst/>
          </a:prstGeom>
          <a:solidFill>
            <a:srgbClr val="4A773C"/>
          </a:solidFill>
        </p:spPr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DCFCE2-CE07-EE4E-A1A4-BDC68DAD31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648876" y="677008"/>
            <a:ext cx="1768454" cy="378069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77BF7-1E57-5A47-B0A1-5F6B08B9B5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700" y="676275"/>
            <a:ext cx="5405438" cy="1141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734D09-76A7-084B-B35F-E80C6B2C14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4700" y="2076205"/>
            <a:ext cx="3951287" cy="1230312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Body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9BD622F5-6441-6A46-BA9C-08B2EAAA833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48527" y="6019800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390918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7979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2">
            <a:extLst>
              <a:ext uri="{FF2B5EF4-FFF2-40B4-BE49-F238E27FC236}">
                <a16:creationId xmlns:a16="http://schemas.microsoft.com/office/drawing/2014/main" id="{20C2A250-FD98-134C-AABC-28247853F43C}"/>
              </a:ext>
            </a:extLst>
          </p:cNvPr>
          <p:cNvGrpSpPr/>
          <p:nvPr userDrawn="1"/>
        </p:nvGrpSpPr>
        <p:grpSpPr>
          <a:xfrm>
            <a:off x="0" y="0"/>
            <a:ext cx="4789714" cy="6858000"/>
            <a:chOff x="0" y="0"/>
            <a:chExt cx="10650175" cy="13716000"/>
          </a:xfrm>
        </p:grpSpPr>
        <p:pic>
          <p:nvPicPr>
            <p:cNvPr id="12" name="Picture 3">
              <a:extLst>
                <a:ext uri="{FF2B5EF4-FFF2-40B4-BE49-F238E27FC236}">
                  <a16:creationId xmlns:a16="http://schemas.microsoft.com/office/drawing/2014/main" id="{C4D26E98-9C1D-3142-BF3D-46B554034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34870" r="34870"/>
            <a:stretch>
              <a:fillRect/>
            </a:stretch>
          </p:blipFill>
          <p:spPr>
            <a:xfrm>
              <a:off x="0" y="0"/>
              <a:ext cx="10650175" cy="13716000"/>
            </a:xfrm>
            <a:prstGeom prst="rect">
              <a:avLst/>
            </a:prstGeom>
          </p:spPr>
        </p:pic>
      </p:grpSp>
      <p:pic>
        <p:nvPicPr>
          <p:cNvPr id="18" name="Picture 12">
            <a:extLst>
              <a:ext uri="{FF2B5EF4-FFF2-40B4-BE49-F238E27FC236}">
                <a16:creationId xmlns:a16="http://schemas.microsoft.com/office/drawing/2014/main" id="{20837F15-AC90-5049-A44A-A9F6DDB0FA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41530" b="33029"/>
          <a:stretch>
            <a:fillRect/>
          </a:stretch>
        </p:blipFill>
        <p:spPr>
          <a:xfrm>
            <a:off x="9517901" y="618135"/>
            <a:ext cx="2206102" cy="561236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A51C5A-891F-5D44-AE35-684629BB8A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14619" y="1375435"/>
            <a:ext cx="4530725" cy="14509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D5885DC-4FB4-6442-875F-18FC7787E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14619" y="3103562"/>
            <a:ext cx="3857625" cy="650875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Body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28C4E410-ACAD-C245-8DC7-4A9CC80B2BE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95975" y="6032299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3659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FAC7463D-04B3-CC44-A033-DD57CFF764DB}"/>
              </a:ext>
            </a:extLst>
          </p:cNvPr>
          <p:cNvSpPr/>
          <p:nvPr userDrawn="1"/>
        </p:nvSpPr>
        <p:spPr>
          <a:xfrm>
            <a:off x="0" y="0"/>
            <a:ext cx="359229" cy="6858000"/>
          </a:xfrm>
          <a:prstGeom prst="rect">
            <a:avLst/>
          </a:prstGeom>
          <a:solidFill>
            <a:srgbClr val="F0B323"/>
          </a:solidFill>
        </p:spPr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7BD9F4B-4A1F-3740-89B0-606FE94F8C8D}"/>
              </a:ext>
            </a:extLst>
          </p:cNvPr>
          <p:cNvGrpSpPr/>
          <p:nvPr userDrawn="1"/>
        </p:nvGrpSpPr>
        <p:grpSpPr>
          <a:xfrm>
            <a:off x="5456653" y="4222718"/>
            <a:ext cx="1284425" cy="1284425"/>
            <a:chOff x="0" y="0"/>
            <a:chExt cx="6350000" cy="635000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62D4F2BA-5624-6D41-9BD2-0919EF13182A}"/>
                </a:ext>
              </a:extLst>
            </p:cNvPr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8D8D8D"/>
            </a:solidFill>
          </p:spPr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18478A7-7B8F-2E45-ACC4-8964707E663C}"/>
              </a:ext>
            </a:extLst>
          </p:cNvPr>
          <p:cNvGrpSpPr/>
          <p:nvPr userDrawn="1"/>
        </p:nvGrpSpPr>
        <p:grpSpPr>
          <a:xfrm>
            <a:off x="5456653" y="2362246"/>
            <a:ext cx="1284425" cy="1284425"/>
            <a:chOff x="0" y="0"/>
            <a:chExt cx="6350000" cy="6350000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CE6E42A-5B0C-2147-A447-2DD6B5359BD0}"/>
                </a:ext>
              </a:extLst>
            </p:cNvPr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0B323"/>
            </a:solidFill>
          </p:spPr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56AC25-82F6-714F-9427-6991EDC8961C}"/>
              </a:ext>
            </a:extLst>
          </p:cNvPr>
          <p:cNvGrpSpPr/>
          <p:nvPr userDrawn="1"/>
        </p:nvGrpSpPr>
        <p:grpSpPr>
          <a:xfrm>
            <a:off x="5453787" y="501775"/>
            <a:ext cx="1284425" cy="1284425"/>
            <a:chOff x="0" y="0"/>
            <a:chExt cx="6350000" cy="635000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6475C3A-D3F1-B745-80FE-E47C126BF839}"/>
                </a:ext>
              </a:extLst>
            </p:cNvPr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4A773C"/>
            </a:solidFill>
          </p:spPr>
        </p:sp>
      </p:grpSp>
      <p:pic>
        <p:nvPicPr>
          <p:cNvPr id="13" name="Picture 22">
            <a:extLst>
              <a:ext uri="{FF2B5EF4-FFF2-40B4-BE49-F238E27FC236}">
                <a16:creationId xmlns:a16="http://schemas.microsoft.com/office/drawing/2014/main" id="{7C6551C5-B76D-C842-B1B4-F37CCD8971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728200" y="6027433"/>
            <a:ext cx="2082576" cy="445224"/>
          </a:xfrm>
          <a:prstGeom prst="rect">
            <a:avLst/>
          </a:prstGeom>
        </p:spPr>
      </p:pic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22B16393-7122-0449-9B8E-F1E58177C8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34601" y="927258"/>
            <a:ext cx="3395662" cy="7000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F7BFF3F8-20C6-414B-86B1-B84E90FFF5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4601" y="1785938"/>
            <a:ext cx="3395661" cy="768350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4"/>
            <a:r>
              <a:rPr lang="en-US" dirty="0"/>
              <a:t>Text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375B6D66-49F6-6145-B23C-82E33322A6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73925" y="3911568"/>
            <a:ext cx="3688856" cy="6223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E8A773"/>
                </a:solidFill>
                <a:latin typeface="Open Sans 2 Bold"/>
              </a:rPr>
              <a:t>Title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464D79BB-70F6-F141-8F02-E3E1B77D289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73925" y="2051096"/>
            <a:ext cx="3688856" cy="6223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E8A773"/>
                </a:solidFill>
                <a:latin typeface="Open Sans 2 Bold"/>
              </a:rPr>
              <a:t>Title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7F1023FE-7426-C340-9A92-AA307A1D236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73925" y="498560"/>
            <a:ext cx="3688856" cy="6223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E8A773"/>
                </a:solidFill>
                <a:latin typeface="Open Sans 2 Bold"/>
              </a:rPr>
              <a:t>Title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4BFCA29-02FA-3A46-8E2B-818C425FBAC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73925" y="4959456"/>
            <a:ext cx="3016250" cy="547687"/>
          </a:xfrm>
        </p:spPr>
        <p:txBody>
          <a:bodyPr/>
          <a:lstStyle>
            <a:lvl4pPr marL="1371600" indent="0">
              <a:buNone/>
              <a:defRPr/>
            </a:lvl4pPr>
          </a:lstStyle>
          <a:p>
            <a:pPr lvl="3"/>
            <a:r>
              <a:rPr lang="en-US" dirty="0"/>
              <a:t>Body</a:t>
            </a:r>
          </a:p>
        </p:txBody>
      </p:sp>
      <p:sp>
        <p:nvSpPr>
          <p:cNvPr id="52" name="Text Placeholder 50">
            <a:extLst>
              <a:ext uri="{FF2B5EF4-FFF2-40B4-BE49-F238E27FC236}">
                <a16:creationId xmlns:a16="http://schemas.microsoft.com/office/drawing/2014/main" id="{800A70A6-1307-D94E-B15C-3256F3C37F4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273925" y="1243264"/>
            <a:ext cx="3016250" cy="547687"/>
          </a:xfrm>
        </p:spPr>
        <p:txBody>
          <a:bodyPr/>
          <a:lstStyle>
            <a:lvl4pPr marL="1371600" indent="0">
              <a:buNone/>
              <a:defRPr/>
            </a:lvl4pPr>
          </a:lstStyle>
          <a:p>
            <a:pPr lvl="3"/>
            <a:r>
              <a:rPr lang="en-US" dirty="0"/>
              <a:t>Body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426C0AB2-4F7C-4443-B89F-C1D50765A2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273925" y="2977540"/>
            <a:ext cx="3016250" cy="547687"/>
          </a:xfrm>
        </p:spPr>
        <p:txBody>
          <a:bodyPr/>
          <a:lstStyle>
            <a:lvl4pPr marL="1371600" indent="0">
              <a:buNone/>
              <a:defRPr/>
            </a:lvl4pPr>
          </a:lstStyle>
          <a:p>
            <a:pPr lvl="3"/>
            <a:r>
              <a:rPr lang="en-US" dirty="0"/>
              <a:t>Body</a:t>
            </a:r>
          </a:p>
        </p:txBody>
      </p:sp>
      <p:sp>
        <p:nvSpPr>
          <p:cNvPr id="54" name="Text Placeholder 14">
            <a:extLst>
              <a:ext uri="{FF2B5EF4-FFF2-40B4-BE49-F238E27FC236}">
                <a16:creationId xmlns:a16="http://schemas.microsoft.com/office/drawing/2014/main" id="{869AE3BA-20FF-C748-9800-47BA7884B34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2372" y="6083190"/>
            <a:ext cx="6022975" cy="415132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ts val="220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endParaRPr lang="en-US" sz="1699" u="none" spc="16" dirty="0">
              <a:solidFill>
                <a:srgbClr val="000000"/>
              </a:solidFill>
              <a:latin typeface="Open Sans 2"/>
            </a:endParaRPr>
          </a:p>
        </p:txBody>
      </p:sp>
    </p:spTree>
    <p:extLst>
      <p:ext uri="{BB962C8B-B14F-4D97-AF65-F5344CB8AC3E}">
        <p14:creationId xmlns:p14="http://schemas.microsoft.com/office/powerpoint/2010/main" val="196111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B20C8630-CA1A-9C4B-9CD3-E7A5EAD236BB}"/>
              </a:ext>
            </a:extLst>
          </p:cNvPr>
          <p:cNvSpPr/>
          <p:nvPr userDrawn="1"/>
        </p:nvSpPr>
        <p:spPr>
          <a:xfrm>
            <a:off x="-10706" y="0"/>
            <a:ext cx="5421086" cy="6858000"/>
          </a:xfrm>
          <a:prstGeom prst="rect">
            <a:avLst/>
          </a:prstGeom>
          <a:solidFill>
            <a:srgbClr val="4A773C"/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9ADEC398-876D-9441-B918-2A07D27001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39168" b="29168"/>
          <a:stretch>
            <a:fillRect/>
          </a:stretch>
        </p:blipFill>
        <p:spPr>
          <a:xfrm>
            <a:off x="1315767" y="467156"/>
            <a:ext cx="2467761" cy="781390"/>
          </a:xfrm>
          <a:prstGeom prst="rect">
            <a:avLst/>
          </a:prstGeom>
        </p:spPr>
      </p:pic>
      <p:sp>
        <p:nvSpPr>
          <p:cNvPr id="10" name="AutoShape 3">
            <a:extLst>
              <a:ext uri="{FF2B5EF4-FFF2-40B4-BE49-F238E27FC236}">
                <a16:creationId xmlns:a16="http://schemas.microsoft.com/office/drawing/2014/main" id="{9C5A162C-B4DD-6949-BC2F-226BDBA36323}"/>
              </a:ext>
            </a:extLst>
          </p:cNvPr>
          <p:cNvSpPr/>
          <p:nvPr userDrawn="1"/>
        </p:nvSpPr>
        <p:spPr>
          <a:xfrm>
            <a:off x="555171" y="3286046"/>
            <a:ext cx="4085769" cy="45719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8084D-8A4A-F243-9DD8-A1199E8F8F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5171" y="1251382"/>
            <a:ext cx="3954462" cy="9763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Statistic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3CE483-EBB3-3D49-AD75-BFD52AFAC9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5171" y="2499928"/>
            <a:ext cx="3019750" cy="71414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Caption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5E41E34-2FEA-E149-AECC-8A5950D994B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5171" y="3643931"/>
            <a:ext cx="2566987" cy="4206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Body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3FE538B-F68B-F24C-9FF5-79499FF489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4270" y="1217562"/>
            <a:ext cx="4693330" cy="3985059"/>
          </a:xfrm>
        </p:spPr>
        <p:txBody>
          <a:bodyPr/>
          <a:lstStyle>
            <a:lvl1pPr marL="0" indent="0">
              <a:buNone/>
              <a:defRPr/>
            </a:lvl1pPr>
            <a:lvl2pPr marL="518160" indent="-259080">
              <a:lnSpc>
                <a:spcPts val="3359"/>
              </a:lnSpc>
              <a:buFont typeface="Arial"/>
              <a:buChar char="•"/>
              <a:defRPr/>
            </a:lvl2pPr>
          </a:lstStyle>
          <a:p>
            <a:pPr>
              <a:lnSpc>
                <a:spcPts val="3359"/>
              </a:lnSpc>
            </a:pPr>
            <a:r>
              <a:rPr lang="en-US" sz="2400" dirty="0">
                <a:solidFill>
                  <a:srgbClr val="000000"/>
                </a:solidFill>
                <a:latin typeface="Open Sans 2"/>
              </a:rPr>
              <a:t>Title</a:t>
            </a:r>
          </a:p>
          <a:p>
            <a:pPr>
              <a:lnSpc>
                <a:spcPts val="3359"/>
              </a:lnSpc>
            </a:pPr>
            <a:endParaRPr lang="en-US" sz="2400" dirty="0">
              <a:solidFill>
                <a:srgbClr val="000000"/>
              </a:solidFill>
              <a:latin typeface="Open Sans 2"/>
            </a:endParaRP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 dirty="0">
                <a:solidFill>
                  <a:srgbClr val="4A773C"/>
                </a:solidFill>
                <a:latin typeface="Open Sans 2 Bold"/>
              </a:rPr>
              <a:t>Key statistics</a:t>
            </a:r>
            <a:r>
              <a:rPr lang="en-US" sz="2400" dirty="0">
                <a:solidFill>
                  <a:srgbClr val="4A773C"/>
                </a:solidFill>
                <a:latin typeface="Open Sans 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Open Sans 2"/>
              </a:rPr>
              <a:t>- text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 dirty="0">
                <a:solidFill>
                  <a:srgbClr val="4A773C"/>
                </a:solidFill>
                <a:latin typeface="Open Sans 2 Bold"/>
              </a:rPr>
              <a:t>Key findings</a:t>
            </a:r>
            <a:r>
              <a:rPr lang="en-US" sz="2400" dirty="0">
                <a:solidFill>
                  <a:srgbClr val="4A773C"/>
                </a:solidFill>
                <a:latin typeface="Open Sans 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Open Sans 2"/>
              </a:rPr>
              <a:t>- text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 dirty="0">
                <a:solidFill>
                  <a:srgbClr val="4A773C"/>
                </a:solidFill>
                <a:latin typeface="Open Sans 2 Bold"/>
              </a:rPr>
              <a:t>Report cards</a:t>
            </a:r>
            <a:r>
              <a:rPr lang="en-US" sz="2400" dirty="0">
                <a:solidFill>
                  <a:srgbClr val="4A773C"/>
                </a:solidFill>
                <a:latin typeface="Open Sans 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Open Sans 2"/>
              </a:rPr>
              <a:t>- text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 dirty="0">
                <a:solidFill>
                  <a:srgbClr val="4A773C"/>
                </a:solidFill>
                <a:latin typeface="Open Sans 2 Bold"/>
              </a:rPr>
              <a:t>Infographics</a:t>
            </a:r>
            <a:r>
              <a:rPr lang="en-US" sz="2400" dirty="0">
                <a:solidFill>
                  <a:srgbClr val="4A773C"/>
                </a:solidFill>
                <a:latin typeface="Open Sans 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Open Sans 2"/>
              </a:rPr>
              <a:t>- text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 dirty="0">
                <a:solidFill>
                  <a:srgbClr val="4A773C"/>
                </a:solidFill>
                <a:latin typeface="Open Sans 2 Bold"/>
              </a:rPr>
              <a:t>Timelines</a:t>
            </a:r>
            <a:r>
              <a:rPr lang="en-US" sz="2400" dirty="0">
                <a:solidFill>
                  <a:srgbClr val="4A773C"/>
                </a:solidFill>
                <a:latin typeface="Open Sans 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Open Sans 2"/>
              </a:rPr>
              <a:t>- text</a:t>
            </a:r>
          </a:p>
          <a:p>
            <a:pPr lvl="0"/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8B3609CC-5199-0E4C-BC27-E994D9DA8E7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48527" y="6019800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296716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9955050D-F953-A44C-9FBB-EDA5043C9AA0}"/>
              </a:ext>
            </a:extLst>
          </p:cNvPr>
          <p:cNvSpPr/>
          <p:nvPr userDrawn="1"/>
        </p:nvSpPr>
        <p:spPr>
          <a:xfrm>
            <a:off x="0" y="0"/>
            <a:ext cx="280706" cy="6858000"/>
          </a:xfrm>
          <a:prstGeom prst="rect">
            <a:avLst/>
          </a:prstGeom>
          <a:solidFill>
            <a:srgbClr val="2C71AA"/>
          </a:solidFill>
        </p:spPr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5DF84E67-9676-4143-9232-224217919B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795854" y="6010680"/>
            <a:ext cx="1686222" cy="360489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EB299-02B4-CA40-9977-B45A12C57B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2502" y="769371"/>
            <a:ext cx="3797300" cy="13700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Infographic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F89783-961A-1A4A-ADC1-6941818918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5134" y="2412449"/>
            <a:ext cx="3713162" cy="1027113"/>
          </a:xfrm>
        </p:spPr>
        <p:txBody>
          <a:bodyPr/>
          <a:lstStyle>
            <a:lvl5pPr marL="1828800" indent="0" algn="l">
              <a:buNone/>
              <a:defRPr/>
            </a:lvl5pPr>
          </a:lstStyle>
          <a:p>
            <a:pPr lvl="4"/>
            <a:r>
              <a:rPr lang="en-US" dirty="0"/>
              <a:t>Body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89439558-0039-834D-9F49-8CB2BE991F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34319" y="344150"/>
            <a:ext cx="1671632" cy="78008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2C71AA"/>
                </a:solidFill>
                <a:latin typeface="Open Sans 2 Bold"/>
              </a:rPr>
              <a:t>Statistic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FB8F2EE2-31C8-6E45-BE2F-FB8DC919FCF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3305" y="1447640"/>
            <a:ext cx="2154461" cy="6413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54" name="Text Placeholder 39">
            <a:extLst>
              <a:ext uri="{FF2B5EF4-FFF2-40B4-BE49-F238E27FC236}">
                <a16:creationId xmlns:a16="http://schemas.microsoft.com/office/drawing/2014/main" id="{5F73A293-7D11-304F-A568-FE34C572F8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07866" y="344150"/>
            <a:ext cx="1671632" cy="78008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solidFill>
                  <a:srgbClr val="2C71AA"/>
                </a:solidFill>
                <a:latin typeface="Open Sans 2 Bold"/>
              </a:rPr>
              <a:t>Statistic</a:t>
            </a:r>
          </a:p>
        </p:txBody>
      </p:sp>
      <p:sp>
        <p:nvSpPr>
          <p:cNvPr id="55" name="Text Placeholder 44">
            <a:extLst>
              <a:ext uri="{FF2B5EF4-FFF2-40B4-BE49-F238E27FC236}">
                <a16:creationId xmlns:a16="http://schemas.microsoft.com/office/drawing/2014/main" id="{042C706F-DD5B-1A44-AA0C-E66DA49CA2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272512" y="1454377"/>
            <a:ext cx="2154461" cy="6413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56" name="Chart Placeholder 55">
            <a:extLst>
              <a:ext uri="{FF2B5EF4-FFF2-40B4-BE49-F238E27FC236}">
                <a16:creationId xmlns:a16="http://schemas.microsoft.com/office/drawing/2014/main" id="{D9FA00E2-04E5-EE45-802B-C9A122387150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095999" y="2412395"/>
            <a:ext cx="5330973" cy="3158088"/>
          </a:xfrm>
        </p:spPr>
        <p:txBody>
          <a:bodyPr/>
          <a:lstStyle/>
          <a:p>
            <a:endParaRPr lang="en-US"/>
          </a:p>
        </p:txBody>
      </p:sp>
      <p:sp>
        <p:nvSpPr>
          <p:cNvPr id="61" name="Text Placeholder 14">
            <a:extLst>
              <a:ext uri="{FF2B5EF4-FFF2-40B4-BE49-F238E27FC236}">
                <a16:creationId xmlns:a16="http://schemas.microsoft.com/office/drawing/2014/main" id="{0153BD4F-88F2-5642-99B9-B95BA9D74A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48527" y="6019800"/>
            <a:ext cx="6022975" cy="415132"/>
          </a:xfrm>
        </p:spPr>
        <p:txBody>
          <a:bodyPr/>
          <a:lstStyle>
            <a:lvl1pPr>
              <a:buNone/>
              <a:defRPr/>
            </a:lvl1pPr>
            <a:lvl5pPr marL="1828800" indent="0">
              <a:buNone/>
              <a:defRPr/>
            </a:lvl5pPr>
          </a:lstStyle>
          <a:p>
            <a:pPr marL="0" lvl="0" indent="0" algn="r">
              <a:lnSpc>
                <a:spcPts val="2209"/>
              </a:lnSpc>
              <a:spcBef>
                <a:spcPct val="0"/>
              </a:spcBef>
            </a:pPr>
            <a:r>
              <a:rPr lang="en-US" sz="1699" spc="16" dirty="0">
                <a:solidFill>
                  <a:srgbClr val="000000"/>
                </a:solidFill>
                <a:latin typeface="Open Sans 2 Bold"/>
              </a:rPr>
              <a:t>Institution or Organization</a:t>
            </a:r>
            <a:r>
              <a:rPr lang="en-US" sz="1699" spc="16" dirty="0">
                <a:solidFill>
                  <a:srgbClr val="000000"/>
                </a:solidFill>
                <a:latin typeface="Open Sans 2"/>
              </a:rPr>
              <a:t> </a:t>
            </a:r>
            <a:r>
              <a:rPr lang="en-US" sz="1699" u="none" spc="16" dirty="0">
                <a:solidFill>
                  <a:srgbClr val="000000"/>
                </a:solidFill>
                <a:latin typeface="Open Sans 2"/>
              </a:rPr>
              <a:t>| 107th AACRAO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51374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DD765-B9B8-424D-A2E5-DDCCC3AA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B762C-F704-674C-A069-F6300C48B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ECFE9-B05C-EE43-8A03-247DF3996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E284E-074E-9548-A306-8E8CFC3A85F7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C6AC7-90EF-DA46-A3D7-956CB4267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605F1-83A8-9543-A433-24B2EE20A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8813F-A1F1-2349-AA1A-A1938ED7B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8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4" r:id="rId14"/>
    <p:sldLayoutId id="2147483676" r:id="rId15"/>
    <p:sldLayoutId id="2147483677" r:id="rId16"/>
    <p:sldLayoutId id="214748367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630573"/>
      </p:ext>
    </p:extLst>
  </p:cSld>
  <p:clrMapOvr>
    <a:masterClrMapping/>
  </p:clrMapOvr>
</p:sld>
</file>

<file path=ppt/theme/theme1.xml><?xml version="1.0" encoding="utf-8"?>
<a:theme xmlns:a="http://schemas.openxmlformats.org/drawingml/2006/main" name="AM2022 Presenter Slide 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AM22 Presenter Slides 12.13.2021</Template>
  <TotalTime>167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Open Sans 1</vt:lpstr>
      <vt:lpstr>Open Sans 1 Bold</vt:lpstr>
      <vt:lpstr>Open Sans 2</vt:lpstr>
      <vt:lpstr>Open Sans 2 Bold</vt:lpstr>
      <vt:lpstr>Open Sans 2 Italics</vt:lpstr>
      <vt:lpstr>Open Sans Light</vt:lpstr>
      <vt:lpstr>AM2022 Presenter Slide Master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Mariana Patterson (mpatter5)</dc:creator>
  <cp:lastModifiedBy>Mariana Patterson (mpatter5)</cp:lastModifiedBy>
  <cp:revision>6</cp:revision>
  <dcterms:created xsi:type="dcterms:W3CDTF">2021-12-15T17:11:48Z</dcterms:created>
  <dcterms:modified xsi:type="dcterms:W3CDTF">2022-03-14T16:43:53Z</dcterms:modified>
</cp:coreProperties>
</file>